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スキーヤーの動作マーク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F660A782-E929-48D2-B04C-0D3421E71A8B}"/>
              </a:ext>
            </a:extLst>
          </p:cNvPr>
          <p:cNvSpPr/>
          <p:nvPr/>
        </p:nvSpPr>
        <p:spPr bwMode="auto">
          <a:xfrm>
            <a:off x="1030105" y="3996420"/>
            <a:ext cx="1872516" cy="2203036"/>
          </a:xfrm>
          <a:custGeom>
            <a:avLst/>
            <a:gdLst>
              <a:gd name="connsiteX0" fmla="*/ 1104519 w 1985591"/>
              <a:gd name="connsiteY0" fmla="*/ 1294805 h 2336073"/>
              <a:gd name="connsiteX1" fmla="*/ 927401 w 1985591"/>
              <a:gd name="connsiteY1" fmla="*/ 1397064 h 2336073"/>
              <a:gd name="connsiteX2" fmla="*/ 915878 w 1985591"/>
              <a:gd name="connsiteY2" fmla="*/ 1400939 h 2336073"/>
              <a:gd name="connsiteX3" fmla="*/ 915878 w 1985591"/>
              <a:gd name="connsiteY3" fmla="*/ 2116080 h 2336073"/>
              <a:gd name="connsiteX4" fmla="*/ 942841 w 1985591"/>
              <a:gd name="connsiteY4" fmla="*/ 2116133 h 2336073"/>
              <a:gd name="connsiteX5" fmla="*/ 942841 w 1985591"/>
              <a:gd name="connsiteY5" fmla="*/ 2032710 h 2336073"/>
              <a:gd name="connsiteX6" fmla="*/ 1006953 w 1985591"/>
              <a:gd name="connsiteY6" fmla="*/ 1968598 h 2336073"/>
              <a:gd name="connsiteX7" fmla="*/ 1091980 w 1985591"/>
              <a:gd name="connsiteY7" fmla="*/ 1968598 h 2336073"/>
              <a:gd name="connsiteX8" fmla="*/ 1062948 w 1985591"/>
              <a:gd name="connsiteY8" fmla="*/ 1679525 h 2336073"/>
              <a:gd name="connsiteX9" fmla="*/ 1067815 w 1985591"/>
              <a:gd name="connsiteY9" fmla="*/ 1679525 h 2336073"/>
              <a:gd name="connsiteX10" fmla="*/ 1178571 w 1985591"/>
              <a:gd name="connsiteY10" fmla="*/ 1487690 h 2336073"/>
              <a:gd name="connsiteX11" fmla="*/ 1166507 w 1985591"/>
              <a:gd name="connsiteY11" fmla="*/ 1477199 h 2336073"/>
              <a:gd name="connsiteX12" fmla="*/ 1138028 w 1985591"/>
              <a:gd name="connsiteY12" fmla="*/ 1419863 h 2336073"/>
              <a:gd name="connsiteX13" fmla="*/ 1128084 w 1985591"/>
              <a:gd name="connsiteY13" fmla="*/ 1 h 2336073"/>
              <a:gd name="connsiteX14" fmla="*/ 1359820 w 1985591"/>
              <a:gd name="connsiteY14" fmla="*/ 280595 h 2336073"/>
              <a:gd name="connsiteX15" fmla="*/ 1384097 w 1985591"/>
              <a:gd name="connsiteY15" fmla="*/ 334919 h 2336073"/>
              <a:gd name="connsiteX16" fmla="*/ 1389177 w 1985591"/>
              <a:gd name="connsiteY16" fmla="*/ 335945 h 2336073"/>
              <a:gd name="connsiteX17" fmla="*/ 1428327 w 1985591"/>
              <a:gd name="connsiteY17" fmla="*/ 395008 h 2336073"/>
              <a:gd name="connsiteX18" fmla="*/ 1428326 w 1985591"/>
              <a:gd name="connsiteY18" fmla="*/ 440080 h 2336073"/>
              <a:gd name="connsiteX19" fmla="*/ 1422753 w 1985591"/>
              <a:gd name="connsiteY19" fmla="*/ 453535 h 2336073"/>
              <a:gd name="connsiteX20" fmla="*/ 1413334 w 1985591"/>
              <a:gd name="connsiteY20" fmla="*/ 457437 h 2336073"/>
              <a:gd name="connsiteX21" fmla="*/ 1422716 w 1985591"/>
              <a:gd name="connsiteY21" fmla="*/ 489740 h 2336073"/>
              <a:gd name="connsiteX22" fmla="*/ 1428816 w 1985591"/>
              <a:gd name="connsiteY22" fmla="*/ 554409 h 2336073"/>
              <a:gd name="connsiteX23" fmla="*/ 1296442 w 1985591"/>
              <a:gd name="connsiteY23" fmla="*/ 820490 h 2336073"/>
              <a:gd name="connsiteX24" fmla="*/ 1252572 w 1985591"/>
              <a:gd name="connsiteY24" fmla="*/ 845939 h 2336073"/>
              <a:gd name="connsiteX25" fmla="*/ 1270855 w 1985591"/>
              <a:gd name="connsiteY25" fmla="*/ 852231 h 2336073"/>
              <a:gd name="connsiteX26" fmla="*/ 1345970 w 1985591"/>
              <a:gd name="connsiteY26" fmla="*/ 950123 h 2336073"/>
              <a:gd name="connsiteX27" fmla="*/ 1449476 w 1985591"/>
              <a:gd name="connsiteY27" fmla="*/ 1336411 h 2336073"/>
              <a:gd name="connsiteX28" fmla="*/ 1453480 w 1985591"/>
              <a:gd name="connsiteY28" fmla="*/ 1400305 h 2336073"/>
              <a:gd name="connsiteX29" fmla="*/ 1448124 w 1985591"/>
              <a:gd name="connsiteY29" fmla="*/ 1415870 h 2336073"/>
              <a:gd name="connsiteX30" fmla="*/ 1448391 w 1985591"/>
              <a:gd name="connsiteY30" fmla="*/ 1419699 h 2336073"/>
              <a:gd name="connsiteX31" fmla="*/ 1435238 w 1985591"/>
              <a:gd name="connsiteY31" fmla="*/ 1458814 h 2336073"/>
              <a:gd name="connsiteX32" fmla="*/ 1247751 w 1985591"/>
              <a:gd name="connsiteY32" fmla="*/ 1783551 h 2336073"/>
              <a:gd name="connsiteX33" fmla="*/ 1226085 w 1985591"/>
              <a:gd name="connsiteY33" fmla="*/ 1999280 h 2336073"/>
              <a:gd name="connsiteX34" fmla="*/ 1231799 w 1985591"/>
              <a:gd name="connsiteY34" fmla="*/ 2007755 h 2336073"/>
              <a:gd name="connsiteX35" fmla="*/ 1236837 w 1985591"/>
              <a:gd name="connsiteY35" fmla="*/ 2032710 h 2336073"/>
              <a:gd name="connsiteX36" fmla="*/ 1236837 w 1985591"/>
              <a:gd name="connsiteY36" fmla="*/ 2116703 h 2336073"/>
              <a:gd name="connsiteX37" fmla="*/ 1982741 w 1985591"/>
              <a:gd name="connsiteY37" fmla="*/ 2118150 h 2336073"/>
              <a:gd name="connsiteX38" fmla="*/ 1982414 w 1985591"/>
              <a:gd name="connsiteY38" fmla="*/ 2188318 h 2336073"/>
              <a:gd name="connsiteX39" fmla="*/ 915878 w 1985591"/>
              <a:gd name="connsiteY39" fmla="*/ 2190050 h 2336073"/>
              <a:gd name="connsiteX40" fmla="*/ 915878 w 1985591"/>
              <a:gd name="connsiteY40" fmla="*/ 2230223 h 2336073"/>
              <a:gd name="connsiteX41" fmla="*/ 982090 w 1985591"/>
              <a:gd name="connsiteY41" fmla="*/ 2230222 h 2336073"/>
              <a:gd name="connsiteX42" fmla="*/ 988793 w 1985591"/>
              <a:gd name="connsiteY42" fmla="*/ 2236926 h 2336073"/>
              <a:gd name="connsiteX43" fmla="*/ 988793 w 1985591"/>
              <a:gd name="connsiteY43" fmla="*/ 2263737 h 2336073"/>
              <a:gd name="connsiteX44" fmla="*/ 982090 w 1985591"/>
              <a:gd name="connsiteY44" fmla="*/ 2270440 h 2336073"/>
              <a:gd name="connsiteX45" fmla="*/ 915878 w 1985591"/>
              <a:gd name="connsiteY45" fmla="*/ 2270440 h 2336073"/>
              <a:gd name="connsiteX46" fmla="*/ 915878 w 1985591"/>
              <a:gd name="connsiteY46" fmla="*/ 2336073 h 2336073"/>
              <a:gd name="connsiteX47" fmla="*/ 872587 w 1985591"/>
              <a:gd name="connsiteY47" fmla="*/ 2336073 h 2336073"/>
              <a:gd name="connsiteX48" fmla="*/ 872587 w 1985591"/>
              <a:gd name="connsiteY48" fmla="*/ 2270440 h 2336073"/>
              <a:gd name="connsiteX49" fmla="*/ 806377 w 1985591"/>
              <a:gd name="connsiteY49" fmla="*/ 2270440 h 2336073"/>
              <a:gd name="connsiteX50" fmla="*/ 799674 w 1985591"/>
              <a:gd name="connsiteY50" fmla="*/ 2263737 h 2336073"/>
              <a:gd name="connsiteX51" fmla="*/ 799674 w 1985591"/>
              <a:gd name="connsiteY51" fmla="*/ 2236926 h 2336073"/>
              <a:gd name="connsiteX52" fmla="*/ 806377 w 1985591"/>
              <a:gd name="connsiteY52" fmla="*/ 2230223 h 2336073"/>
              <a:gd name="connsiteX53" fmla="*/ 872587 w 1985591"/>
              <a:gd name="connsiteY53" fmla="*/ 2230223 h 2336073"/>
              <a:gd name="connsiteX54" fmla="*/ 872587 w 1985591"/>
              <a:gd name="connsiteY54" fmla="*/ 2190120 h 2336073"/>
              <a:gd name="connsiteX55" fmla="*/ 394861 w 1985591"/>
              <a:gd name="connsiteY55" fmla="*/ 2190896 h 2336073"/>
              <a:gd name="connsiteX56" fmla="*/ 0 w 1985591"/>
              <a:gd name="connsiteY56" fmla="*/ 2046083 h 2336073"/>
              <a:gd name="connsiteX57" fmla="*/ 351589 w 1985591"/>
              <a:gd name="connsiteY57" fmla="*/ 2114986 h 2336073"/>
              <a:gd name="connsiteX58" fmla="*/ 872587 w 1985591"/>
              <a:gd name="connsiteY58" fmla="*/ 2115996 h 2336073"/>
              <a:gd name="connsiteX59" fmla="*/ 872587 w 1985591"/>
              <a:gd name="connsiteY59" fmla="*/ 1404778 h 2336073"/>
              <a:gd name="connsiteX60" fmla="*/ 870117 w 1985591"/>
              <a:gd name="connsiteY60" fmla="*/ 1404606 h 2336073"/>
              <a:gd name="connsiteX61" fmla="*/ 824278 w 1985591"/>
              <a:gd name="connsiteY61" fmla="*/ 1369432 h 2336073"/>
              <a:gd name="connsiteX62" fmla="*/ 824279 w 1985591"/>
              <a:gd name="connsiteY62" fmla="*/ 1369433 h 2336073"/>
              <a:gd name="connsiteX63" fmla="*/ 851911 w 1985591"/>
              <a:gd name="connsiteY63" fmla="*/ 1266310 h 2336073"/>
              <a:gd name="connsiteX64" fmla="*/ 872587 w 1985591"/>
              <a:gd name="connsiteY64" fmla="*/ 1254373 h 2336073"/>
              <a:gd name="connsiteX65" fmla="*/ 872587 w 1985591"/>
              <a:gd name="connsiteY65" fmla="*/ 1085187 h 2336073"/>
              <a:gd name="connsiteX66" fmla="*/ 879802 w 1985591"/>
              <a:gd name="connsiteY66" fmla="*/ 1077972 h 2336073"/>
              <a:gd name="connsiteX67" fmla="*/ 908663 w 1985591"/>
              <a:gd name="connsiteY67" fmla="*/ 1077972 h 2336073"/>
              <a:gd name="connsiteX68" fmla="*/ 915878 w 1985591"/>
              <a:gd name="connsiteY68" fmla="*/ 1085187 h 2336073"/>
              <a:gd name="connsiteX69" fmla="*/ 915878 w 1985591"/>
              <a:gd name="connsiteY69" fmla="*/ 1229379 h 2336073"/>
              <a:gd name="connsiteX70" fmla="*/ 1055609 w 1985591"/>
              <a:gd name="connsiteY70" fmla="*/ 1148705 h 2336073"/>
              <a:gd name="connsiteX71" fmla="*/ 1060490 w 1985591"/>
              <a:gd name="connsiteY71" fmla="*/ 1130487 h 2336073"/>
              <a:gd name="connsiteX72" fmla="*/ 1034523 w 1985591"/>
              <a:gd name="connsiteY72" fmla="*/ 1033575 h 2336073"/>
              <a:gd name="connsiteX73" fmla="*/ 1050628 w 1985591"/>
              <a:gd name="connsiteY73" fmla="*/ 911240 h 2336073"/>
              <a:gd name="connsiteX74" fmla="*/ 1085889 w 1985591"/>
              <a:gd name="connsiteY74" fmla="*/ 870693 h 2336073"/>
              <a:gd name="connsiteX75" fmla="*/ 1068065 w 1985591"/>
              <a:gd name="connsiteY75" fmla="*/ 868773 h 2336073"/>
              <a:gd name="connsiteX76" fmla="*/ 828332 w 1985591"/>
              <a:gd name="connsiteY76" fmla="*/ 554409 h 2336073"/>
              <a:gd name="connsiteX77" fmla="*/ 834432 w 1985591"/>
              <a:gd name="connsiteY77" fmla="*/ 489740 h 2336073"/>
              <a:gd name="connsiteX78" fmla="*/ 843709 w 1985591"/>
              <a:gd name="connsiteY78" fmla="*/ 457799 h 2336073"/>
              <a:gd name="connsiteX79" fmla="*/ 833415 w 1985591"/>
              <a:gd name="connsiteY79" fmla="*/ 453535 h 2336073"/>
              <a:gd name="connsiteX80" fmla="*/ 827842 w 1985591"/>
              <a:gd name="connsiteY80" fmla="*/ 440080 h 2336073"/>
              <a:gd name="connsiteX81" fmla="*/ 827842 w 1985591"/>
              <a:gd name="connsiteY81" fmla="*/ 395008 h 2336073"/>
              <a:gd name="connsiteX82" fmla="*/ 866992 w 1985591"/>
              <a:gd name="connsiteY82" fmla="*/ 335945 h 2336073"/>
              <a:gd name="connsiteX83" fmla="*/ 872234 w 1985591"/>
              <a:gd name="connsiteY83" fmla="*/ 334886 h 2336073"/>
              <a:gd name="connsiteX84" fmla="*/ 896348 w 1985591"/>
              <a:gd name="connsiteY84" fmla="*/ 280978 h 2336073"/>
              <a:gd name="connsiteX85" fmla="*/ 1128084 w 1985591"/>
              <a:gd name="connsiteY85" fmla="*/ 1 h 2336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1985591" h="2336073">
                <a:moveTo>
                  <a:pt x="1104519" y="1294805"/>
                </a:moveTo>
                <a:lnTo>
                  <a:pt x="927401" y="1397064"/>
                </a:lnTo>
                <a:lnTo>
                  <a:pt x="915878" y="1400939"/>
                </a:lnTo>
                <a:lnTo>
                  <a:pt x="915878" y="2116080"/>
                </a:lnTo>
                <a:lnTo>
                  <a:pt x="942841" y="2116133"/>
                </a:lnTo>
                <a:lnTo>
                  <a:pt x="942841" y="2032710"/>
                </a:lnTo>
                <a:cubicBezTo>
                  <a:pt x="942841" y="1997302"/>
                  <a:pt x="971545" y="1968598"/>
                  <a:pt x="1006953" y="1968598"/>
                </a:cubicBezTo>
                <a:lnTo>
                  <a:pt x="1091980" y="1968598"/>
                </a:lnTo>
                <a:lnTo>
                  <a:pt x="1062948" y="1679525"/>
                </a:lnTo>
                <a:lnTo>
                  <a:pt x="1067815" y="1679525"/>
                </a:lnTo>
                <a:lnTo>
                  <a:pt x="1178571" y="1487690"/>
                </a:lnTo>
                <a:lnTo>
                  <a:pt x="1166507" y="1477199"/>
                </a:lnTo>
                <a:cubicBezTo>
                  <a:pt x="1153635" y="1460679"/>
                  <a:pt x="1143789" y="1441364"/>
                  <a:pt x="1138028" y="1419863"/>
                </a:cubicBezTo>
                <a:close/>
                <a:moveTo>
                  <a:pt x="1128084" y="1"/>
                </a:moveTo>
                <a:cubicBezTo>
                  <a:pt x="1190927" y="429"/>
                  <a:pt x="1295668" y="149387"/>
                  <a:pt x="1359820" y="280595"/>
                </a:cubicBezTo>
                <a:lnTo>
                  <a:pt x="1384097" y="334919"/>
                </a:lnTo>
                <a:lnTo>
                  <a:pt x="1389177" y="335945"/>
                </a:lnTo>
                <a:cubicBezTo>
                  <a:pt x="1412184" y="345676"/>
                  <a:pt x="1428327" y="368457"/>
                  <a:pt x="1428327" y="395008"/>
                </a:cubicBezTo>
                <a:cubicBezTo>
                  <a:pt x="1428327" y="410032"/>
                  <a:pt x="1428326" y="425056"/>
                  <a:pt x="1428326" y="440080"/>
                </a:cubicBezTo>
                <a:cubicBezTo>
                  <a:pt x="1428326" y="445335"/>
                  <a:pt x="1426196" y="450092"/>
                  <a:pt x="1422753" y="453535"/>
                </a:cubicBezTo>
                <a:lnTo>
                  <a:pt x="1413334" y="457437"/>
                </a:lnTo>
                <a:lnTo>
                  <a:pt x="1422716" y="489740"/>
                </a:lnTo>
                <a:cubicBezTo>
                  <a:pt x="1426716" y="510629"/>
                  <a:pt x="1428816" y="532257"/>
                  <a:pt x="1428816" y="554409"/>
                </a:cubicBezTo>
                <a:cubicBezTo>
                  <a:pt x="1428816" y="665171"/>
                  <a:pt x="1376307" y="762825"/>
                  <a:pt x="1296442" y="820490"/>
                </a:cubicBezTo>
                <a:lnTo>
                  <a:pt x="1252572" y="845939"/>
                </a:lnTo>
                <a:lnTo>
                  <a:pt x="1270855" y="852231"/>
                </a:lnTo>
                <a:cubicBezTo>
                  <a:pt x="1306586" y="872860"/>
                  <a:pt x="1334448" y="907121"/>
                  <a:pt x="1345970" y="950123"/>
                </a:cubicBezTo>
                <a:lnTo>
                  <a:pt x="1449476" y="1336411"/>
                </a:lnTo>
                <a:cubicBezTo>
                  <a:pt x="1455237" y="1357912"/>
                  <a:pt x="1456368" y="1379563"/>
                  <a:pt x="1453480" y="1400305"/>
                </a:cubicBezTo>
                <a:lnTo>
                  <a:pt x="1448124" y="1415870"/>
                </a:lnTo>
                <a:lnTo>
                  <a:pt x="1448391" y="1419699"/>
                </a:lnTo>
                <a:cubicBezTo>
                  <a:pt x="1446728" y="1433096"/>
                  <a:pt x="1442412" y="1446388"/>
                  <a:pt x="1435238" y="1458814"/>
                </a:cubicBezTo>
                <a:lnTo>
                  <a:pt x="1247751" y="1783551"/>
                </a:lnTo>
                <a:lnTo>
                  <a:pt x="1226085" y="1999280"/>
                </a:lnTo>
                <a:lnTo>
                  <a:pt x="1231799" y="2007755"/>
                </a:lnTo>
                <a:cubicBezTo>
                  <a:pt x="1235043" y="2015425"/>
                  <a:pt x="1236837" y="2023858"/>
                  <a:pt x="1236837" y="2032710"/>
                </a:cubicBezTo>
                <a:lnTo>
                  <a:pt x="1236837" y="2116703"/>
                </a:lnTo>
                <a:lnTo>
                  <a:pt x="1982741" y="2118150"/>
                </a:lnTo>
                <a:cubicBezTo>
                  <a:pt x="1971867" y="2143399"/>
                  <a:pt x="1993288" y="2163068"/>
                  <a:pt x="1982414" y="2188318"/>
                </a:cubicBezTo>
                <a:lnTo>
                  <a:pt x="915878" y="2190050"/>
                </a:lnTo>
                <a:lnTo>
                  <a:pt x="915878" y="2230223"/>
                </a:lnTo>
                <a:lnTo>
                  <a:pt x="982090" y="2230222"/>
                </a:lnTo>
                <a:cubicBezTo>
                  <a:pt x="985792" y="2230223"/>
                  <a:pt x="988793" y="2233224"/>
                  <a:pt x="988793" y="2236926"/>
                </a:cubicBezTo>
                <a:lnTo>
                  <a:pt x="988793" y="2263737"/>
                </a:lnTo>
                <a:cubicBezTo>
                  <a:pt x="988793" y="2267439"/>
                  <a:pt x="985792" y="2270440"/>
                  <a:pt x="982090" y="2270440"/>
                </a:cubicBezTo>
                <a:lnTo>
                  <a:pt x="915878" y="2270440"/>
                </a:lnTo>
                <a:lnTo>
                  <a:pt x="915878" y="2336073"/>
                </a:lnTo>
                <a:lnTo>
                  <a:pt x="872587" y="2336073"/>
                </a:lnTo>
                <a:lnTo>
                  <a:pt x="872587" y="2270440"/>
                </a:lnTo>
                <a:lnTo>
                  <a:pt x="806377" y="2270440"/>
                </a:lnTo>
                <a:cubicBezTo>
                  <a:pt x="802675" y="2270440"/>
                  <a:pt x="799674" y="2267439"/>
                  <a:pt x="799674" y="2263737"/>
                </a:cubicBezTo>
                <a:lnTo>
                  <a:pt x="799674" y="2236926"/>
                </a:lnTo>
                <a:cubicBezTo>
                  <a:pt x="799674" y="2233223"/>
                  <a:pt x="802675" y="2230222"/>
                  <a:pt x="806377" y="2230223"/>
                </a:cubicBezTo>
                <a:lnTo>
                  <a:pt x="872587" y="2230223"/>
                </a:lnTo>
                <a:lnTo>
                  <a:pt x="872587" y="2190120"/>
                </a:lnTo>
                <a:lnTo>
                  <a:pt x="394861" y="2190896"/>
                </a:lnTo>
                <a:cubicBezTo>
                  <a:pt x="169514" y="2177113"/>
                  <a:pt x="0" y="2117515"/>
                  <a:pt x="0" y="2046083"/>
                </a:cubicBezTo>
                <a:cubicBezTo>
                  <a:pt x="87557" y="2080977"/>
                  <a:pt x="212504" y="2105103"/>
                  <a:pt x="351589" y="2114986"/>
                </a:cubicBezTo>
                <a:lnTo>
                  <a:pt x="872587" y="2115996"/>
                </a:lnTo>
                <a:lnTo>
                  <a:pt x="872587" y="1404778"/>
                </a:lnTo>
                <a:lnTo>
                  <a:pt x="870117" y="1404606"/>
                </a:lnTo>
                <a:cubicBezTo>
                  <a:pt x="851455" y="1399606"/>
                  <a:pt x="834701" y="1387486"/>
                  <a:pt x="824278" y="1369432"/>
                </a:cubicBezTo>
                <a:lnTo>
                  <a:pt x="824279" y="1369433"/>
                </a:lnTo>
                <a:cubicBezTo>
                  <a:pt x="803433" y="1333325"/>
                  <a:pt x="815804" y="1287157"/>
                  <a:pt x="851911" y="1266310"/>
                </a:cubicBezTo>
                <a:lnTo>
                  <a:pt x="872587" y="1254373"/>
                </a:lnTo>
                <a:lnTo>
                  <a:pt x="872587" y="1085187"/>
                </a:lnTo>
                <a:cubicBezTo>
                  <a:pt x="872587" y="1081202"/>
                  <a:pt x="875817" y="1077972"/>
                  <a:pt x="879802" y="1077972"/>
                </a:cubicBezTo>
                <a:lnTo>
                  <a:pt x="908663" y="1077972"/>
                </a:lnTo>
                <a:cubicBezTo>
                  <a:pt x="912648" y="1077972"/>
                  <a:pt x="915878" y="1081202"/>
                  <a:pt x="915878" y="1085187"/>
                </a:cubicBezTo>
                <a:lnTo>
                  <a:pt x="915878" y="1229379"/>
                </a:lnTo>
                <a:lnTo>
                  <a:pt x="1055609" y="1148705"/>
                </a:lnTo>
                <a:lnTo>
                  <a:pt x="1060490" y="1130487"/>
                </a:lnTo>
                <a:lnTo>
                  <a:pt x="1034523" y="1033575"/>
                </a:lnTo>
                <a:cubicBezTo>
                  <a:pt x="1023000" y="990573"/>
                  <a:pt x="1029999" y="946972"/>
                  <a:pt x="1050628" y="911240"/>
                </a:cubicBezTo>
                <a:lnTo>
                  <a:pt x="1085889" y="870693"/>
                </a:lnTo>
                <a:lnTo>
                  <a:pt x="1068065" y="868773"/>
                </a:lnTo>
                <a:cubicBezTo>
                  <a:pt x="931250" y="838852"/>
                  <a:pt x="828332" y="709476"/>
                  <a:pt x="828332" y="554409"/>
                </a:cubicBezTo>
                <a:cubicBezTo>
                  <a:pt x="828332" y="532257"/>
                  <a:pt x="830432" y="510629"/>
                  <a:pt x="834432" y="489740"/>
                </a:cubicBezTo>
                <a:lnTo>
                  <a:pt x="843709" y="457799"/>
                </a:lnTo>
                <a:lnTo>
                  <a:pt x="833415" y="453535"/>
                </a:lnTo>
                <a:cubicBezTo>
                  <a:pt x="829972" y="450092"/>
                  <a:pt x="827842" y="445335"/>
                  <a:pt x="827842" y="440080"/>
                </a:cubicBezTo>
                <a:lnTo>
                  <a:pt x="827842" y="395008"/>
                </a:lnTo>
                <a:cubicBezTo>
                  <a:pt x="827842" y="368457"/>
                  <a:pt x="843985" y="345676"/>
                  <a:pt x="866992" y="335945"/>
                </a:cubicBezTo>
                <a:lnTo>
                  <a:pt x="872234" y="334886"/>
                </a:lnTo>
                <a:lnTo>
                  <a:pt x="896348" y="280978"/>
                </a:lnTo>
                <a:cubicBezTo>
                  <a:pt x="960500" y="149684"/>
                  <a:pt x="1065241" y="-427"/>
                  <a:pt x="1128084" y="1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0521F60C-F7E9-4BEB-8796-D50652862D96}"/>
              </a:ext>
            </a:extLst>
          </p:cNvPr>
          <p:cNvSpPr/>
          <p:nvPr/>
        </p:nvSpPr>
        <p:spPr bwMode="auto">
          <a:xfrm>
            <a:off x="7038232" y="3950762"/>
            <a:ext cx="1775400" cy="2246806"/>
          </a:xfrm>
          <a:custGeom>
            <a:avLst/>
            <a:gdLst>
              <a:gd name="connsiteX0" fmla="*/ 340663 w 1680909"/>
              <a:gd name="connsiteY0" fmla="*/ 276 h 2127227"/>
              <a:gd name="connsiteX1" fmla="*/ 522201 w 1680909"/>
              <a:gd name="connsiteY1" fmla="*/ 279788 h 2127227"/>
              <a:gd name="connsiteX2" fmla="*/ 538615 w 1680909"/>
              <a:gd name="connsiteY2" fmla="*/ 331752 h 2127227"/>
              <a:gd name="connsiteX3" fmla="*/ 543130 w 1680909"/>
              <a:gd name="connsiteY3" fmla="*/ 333215 h 2127227"/>
              <a:gd name="connsiteX4" fmla="*/ 572581 w 1680909"/>
              <a:gd name="connsiteY4" fmla="*/ 391046 h 2127227"/>
              <a:gd name="connsiteX5" fmla="*/ 567872 w 1680909"/>
              <a:gd name="connsiteY5" fmla="*/ 432056 h 2127227"/>
              <a:gd name="connsiteX6" fmla="*/ 548572 w 1680909"/>
              <a:gd name="connsiteY6" fmla="*/ 447381 h 2127227"/>
              <a:gd name="connsiteX7" fmla="*/ 539698 w 1680909"/>
              <a:gd name="connsiteY7" fmla="*/ 446362 h 2127227"/>
              <a:gd name="connsiteX8" fmla="*/ 548833 w 1680909"/>
              <a:gd name="connsiteY8" fmla="*/ 474372 h 2127227"/>
              <a:gd name="connsiteX9" fmla="*/ 545409 w 1680909"/>
              <a:gd name="connsiteY9" fmla="*/ 620936 h 2127227"/>
              <a:gd name="connsiteX10" fmla="*/ 540639 w 1680909"/>
              <a:gd name="connsiteY10" fmla="*/ 633810 h 2127227"/>
              <a:gd name="connsiteX11" fmla="*/ 562085 w 1680909"/>
              <a:gd name="connsiteY11" fmla="*/ 626446 h 2127227"/>
              <a:gd name="connsiteX12" fmla="*/ 671464 w 1680909"/>
              <a:gd name="connsiteY12" fmla="*/ 654852 h 2127227"/>
              <a:gd name="connsiteX13" fmla="*/ 963748 w 1680909"/>
              <a:gd name="connsiteY13" fmla="*/ 875571 h 2127227"/>
              <a:gd name="connsiteX14" fmla="*/ 972445 w 1680909"/>
              <a:gd name="connsiteY14" fmla="*/ 885393 h 2127227"/>
              <a:gd name="connsiteX15" fmla="*/ 1215212 w 1680909"/>
              <a:gd name="connsiteY15" fmla="*/ 782636 h 2127227"/>
              <a:gd name="connsiteX16" fmla="*/ 1191574 w 1680909"/>
              <a:gd name="connsiteY16" fmla="*/ 726793 h 2127227"/>
              <a:gd name="connsiteX17" fmla="*/ 1194834 w 1680909"/>
              <a:gd name="connsiteY17" fmla="*/ 718747 h 2127227"/>
              <a:gd name="connsiteX18" fmla="*/ 1217447 w 1680909"/>
              <a:gd name="connsiteY18" fmla="*/ 709175 h 2127227"/>
              <a:gd name="connsiteX19" fmla="*/ 1225493 w 1680909"/>
              <a:gd name="connsiteY19" fmla="*/ 712435 h 2127227"/>
              <a:gd name="connsiteX20" fmla="*/ 1249130 w 1680909"/>
              <a:gd name="connsiteY20" fmla="*/ 768279 h 2127227"/>
              <a:gd name="connsiteX21" fmla="*/ 1365280 w 1680909"/>
              <a:gd name="connsiteY21" fmla="*/ 719116 h 2127227"/>
              <a:gd name="connsiteX22" fmla="*/ 1373940 w 1680909"/>
              <a:gd name="connsiteY22" fmla="*/ 722626 h 2127227"/>
              <a:gd name="connsiteX23" fmla="*/ 1384244 w 1680909"/>
              <a:gd name="connsiteY23" fmla="*/ 746968 h 2127227"/>
              <a:gd name="connsiteX24" fmla="*/ 1380734 w 1680909"/>
              <a:gd name="connsiteY24" fmla="*/ 755628 h 2127227"/>
              <a:gd name="connsiteX25" fmla="*/ 1264585 w 1680909"/>
              <a:gd name="connsiteY25" fmla="*/ 804791 h 2127227"/>
              <a:gd name="connsiteX26" fmla="*/ 1288221 w 1680909"/>
              <a:gd name="connsiteY26" fmla="*/ 860633 h 2127227"/>
              <a:gd name="connsiteX27" fmla="*/ 1284961 w 1680909"/>
              <a:gd name="connsiteY27" fmla="*/ 868680 h 2127227"/>
              <a:gd name="connsiteX28" fmla="*/ 1262348 w 1680909"/>
              <a:gd name="connsiteY28" fmla="*/ 878251 h 2127227"/>
              <a:gd name="connsiteX29" fmla="*/ 1254302 w 1680909"/>
              <a:gd name="connsiteY29" fmla="*/ 874990 h 2127227"/>
              <a:gd name="connsiteX30" fmla="*/ 1230666 w 1680909"/>
              <a:gd name="connsiteY30" fmla="*/ 819148 h 2127227"/>
              <a:gd name="connsiteX31" fmla="*/ 1000178 w 1680909"/>
              <a:gd name="connsiteY31" fmla="*/ 916708 h 2127227"/>
              <a:gd name="connsiteX32" fmla="*/ 1002620 w 1680909"/>
              <a:gd name="connsiteY32" fmla="*/ 919466 h 2127227"/>
              <a:gd name="connsiteX33" fmla="*/ 1014669 w 1680909"/>
              <a:gd name="connsiteY33" fmla="*/ 954552 h 2127227"/>
              <a:gd name="connsiteX34" fmla="*/ 1016214 w 1680909"/>
              <a:gd name="connsiteY34" fmla="*/ 957593 h 2127227"/>
              <a:gd name="connsiteX35" fmla="*/ 1016356 w 1680909"/>
              <a:gd name="connsiteY35" fmla="*/ 959465 h 2127227"/>
              <a:gd name="connsiteX36" fmla="*/ 1021004 w 1680909"/>
              <a:gd name="connsiteY36" fmla="*/ 973000 h 2127227"/>
              <a:gd name="connsiteX37" fmla="*/ 1017973 w 1680909"/>
              <a:gd name="connsiteY37" fmla="*/ 1029522 h 2127227"/>
              <a:gd name="connsiteX38" fmla="*/ 1013756 w 1680909"/>
              <a:gd name="connsiteY38" fmla="*/ 1038306 h 2127227"/>
              <a:gd name="connsiteX39" fmla="*/ 990433 w 1680909"/>
              <a:gd name="connsiteY39" fmla="*/ 1226664 h 2127227"/>
              <a:gd name="connsiteX40" fmla="*/ 1137939 w 1680909"/>
              <a:gd name="connsiteY40" fmla="*/ 1304414 h 2127227"/>
              <a:gd name="connsiteX41" fmla="*/ 1140650 w 1680909"/>
              <a:gd name="connsiteY41" fmla="*/ 1304226 h 2127227"/>
              <a:gd name="connsiteX42" fmla="*/ 1179741 w 1680909"/>
              <a:gd name="connsiteY42" fmla="*/ 1326395 h 2127227"/>
              <a:gd name="connsiteX43" fmla="*/ 1216259 w 1680909"/>
              <a:gd name="connsiteY43" fmla="*/ 1373235 h 2127227"/>
              <a:gd name="connsiteX44" fmla="*/ 1641631 w 1680909"/>
              <a:gd name="connsiteY44" fmla="*/ 1042921 h 2127227"/>
              <a:gd name="connsiteX45" fmla="*/ 1680909 w 1680909"/>
              <a:gd name="connsiteY45" fmla="*/ 1093785 h 2127227"/>
              <a:gd name="connsiteX46" fmla="*/ 535714 w 1680909"/>
              <a:gd name="connsiteY46" fmla="*/ 1989624 h 2127227"/>
              <a:gd name="connsiteX47" fmla="*/ 168969 w 1680909"/>
              <a:gd name="connsiteY47" fmla="*/ 2107383 h 2127227"/>
              <a:gd name="connsiteX48" fmla="*/ 461713 w 1680909"/>
              <a:gd name="connsiteY48" fmla="*/ 1959164 h 2127227"/>
              <a:gd name="connsiteX49" fmla="*/ 1003593 w 1680909"/>
              <a:gd name="connsiteY49" fmla="*/ 1538378 h 2127227"/>
              <a:gd name="connsiteX50" fmla="*/ 967395 w 1680909"/>
              <a:gd name="connsiteY50" fmla="*/ 1491949 h 2127227"/>
              <a:gd name="connsiteX51" fmla="*/ 977599 w 1680909"/>
              <a:gd name="connsiteY51" fmla="*/ 1409541 h 2127227"/>
              <a:gd name="connsiteX52" fmla="*/ 1008512 w 1680909"/>
              <a:gd name="connsiteY52" fmla="*/ 1385440 h 2127227"/>
              <a:gd name="connsiteX53" fmla="*/ 787013 w 1680909"/>
              <a:gd name="connsiteY53" fmla="*/ 1320571 h 2127227"/>
              <a:gd name="connsiteX54" fmla="*/ 788825 w 1680909"/>
              <a:gd name="connsiteY54" fmla="*/ 1316099 h 2127227"/>
              <a:gd name="connsiteX55" fmla="*/ 787573 w 1680909"/>
              <a:gd name="connsiteY55" fmla="*/ 1315944 h 2127227"/>
              <a:gd name="connsiteX56" fmla="*/ 811399 w 1680909"/>
              <a:gd name="connsiteY56" fmla="*/ 1123522 h 2127227"/>
              <a:gd name="connsiteX57" fmla="*/ 785791 w 1680909"/>
              <a:gd name="connsiteY57" fmla="*/ 1111228 h 2127227"/>
              <a:gd name="connsiteX58" fmla="*/ 697727 w 1680909"/>
              <a:gd name="connsiteY58" fmla="*/ 1044726 h 2127227"/>
              <a:gd name="connsiteX59" fmla="*/ 671322 w 1680909"/>
              <a:gd name="connsiteY59" fmla="*/ 1055903 h 2127227"/>
              <a:gd name="connsiteX60" fmla="*/ 669265 w 1680909"/>
              <a:gd name="connsiteY60" fmla="*/ 1057309 h 2127227"/>
              <a:gd name="connsiteX61" fmla="*/ 669265 w 1680909"/>
              <a:gd name="connsiteY61" fmla="*/ 1057307 h 2127227"/>
              <a:gd name="connsiteX62" fmla="*/ 666830 w 1680909"/>
              <a:gd name="connsiteY62" fmla="*/ 1057804 h 2127227"/>
              <a:gd name="connsiteX63" fmla="*/ 657252 w 1680909"/>
              <a:gd name="connsiteY63" fmla="*/ 1061858 h 2127227"/>
              <a:gd name="connsiteX64" fmla="*/ 653899 w 1680909"/>
              <a:gd name="connsiteY64" fmla="*/ 1065764 h 2127227"/>
              <a:gd name="connsiteX65" fmla="*/ 464175 w 1680909"/>
              <a:gd name="connsiteY65" fmla="*/ 1213680 h 2127227"/>
              <a:gd name="connsiteX66" fmla="*/ 367139 w 1680909"/>
              <a:gd name="connsiteY66" fmla="*/ 1201665 h 2127227"/>
              <a:gd name="connsiteX67" fmla="*/ 367141 w 1680909"/>
              <a:gd name="connsiteY67" fmla="*/ 1201665 h 2127227"/>
              <a:gd name="connsiteX68" fmla="*/ 360130 w 1680909"/>
              <a:gd name="connsiteY68" fmla="*/ 1187621 h 2127227"/>
              <a:gd name="connsiteX69" fmla="*/ 264933 w 1680909"/>
              <a:gd name="connsiteY69" fmla="*/ 1227915 h 2127227"/>
              <a:gd name="connsiteX70" fmla="*/ 256273 w 1680909"/>
              <a:gd name="connsiteY70" fmla="*/ 1224405 h 2127227"/>
              <a:gd name="connsiteX71" fmla="*/ 245969 w 1680909"/>
              <a:gd name="connsiteY71" fmla="*/ 1200064 h 2127227"/>
              <a:gd name="connsiteX72" fmla="*/ 249479 w 1680909"/>
              <a:gd name="connsiteY72" fmla="*/ 1191403 h 2127227"/>
              <a:gd name="connsiteX73" fmla="*/ 354223 w 1680909"/>
              <a:gd name="connsiteY73" fmla="*/ 1147068 h 2127227"/>
              <a:gd name="connsiteX74" fmla="*/ 361273 w 1680909"/>
              <a:gd name="connsiteY74" fmla="*/ 1125461 h 2127227"/>
              <a:gd name="connsiteX75" fmla="*/ 379155 w 1680909"/>
              <a:gd name="connsiteY75" fmla="*/ 1104630 h 2127227"/>
              <a:gd name="connsiteX76" fmla="*/ 555895 w 1680909"/>
              <a:gd name="connsiteY76" fmla="*/ 966836 h 2127227"/>
              <a:gd name="connsiteX77" fmla="*/ 537719 w 1680909"/>
              <a:gd name="connsiteY77" fmla="*/ 923896 h 2127227"/>
              <a:gd name="connsiteX78" fmla="*/ 493506 w 1680909"/>
              <a:gd name="connsiteY78" fmla="*/ 890508 h 2127227"/>
              <a:gd name="connsiteX79" fmla="*/ 436251 w 1680909"/>
              <a:gd name="connsiteY79" fmla="*/ 793081 h 2127227"/>
              <a:gd name="connsiteX80" fmla="*/ 437594 w 1680909"/>
              <a:gd name="connsiteY80" fmla="*/ 768027 h 2127227"/>
              <a:gd name="connsiteX81" fmla="*/ 395074 w 1680909"/>
              <a:gd name="connsiteY81" fmla="*/ 796849 h 2127227"/>
              <a:gd name="connsiteX82" fmla="*/ 25858 w 1680909"/>
              <a:gd name="connsiteY82" fmla="*/ 636669 h 2127227"/>
              <a:gd name="connsiteX83" fmla="*/ 17048 w 1680909"/>
              <a:gd name="connsiteY83" fmla="*/ 413976 h 2127227"/>
              <a:gd name="connsiteX84" fmla="*/ 30578 w 1680909"/>
              <a:gd name="connsiteY84" fmla="*/ 385151 h 2127227"/>
              <a:gd name="connsiteX85" fmla="*/ 25173 w 1680909"/>
              <a:gd name="connsiteY85" fmla="*/ 382150 h 2127227"/>
              <a:gd name="connsiteX86" fmla="*/ 21508 w 1680909"/>
              <a:gd name="connsiteY86" fmla="*/ 369325 h 2127227"/>
              <a:gd name="connsiteX87" fmla="*/ 26217 w 1680909"/>
              <a:gd name="connsiteY87" fmla="*/ 328315 h 2127227"/>
              <a:gd name="connsiteX88" fmla="*/ 68008 w 1680909"/>
              <a:gd name="connsiteY88" fmla="*/ 278665 h 2127227"/>
              <a:gd name="connsiteX89" fmla="*/ 72889 w 1680909"/>
              <a:gd name="connsiteY89" fmla="*/ 278250 h 2127227"/>
              <a:gd name="connsiteX90" fmla="*/ 100461 w 1680909"/>
              <a:gd name="connsiteY90" fmla="*/ 231720 h 2127227"/>
              <a:gd name="connsiteX91" fmla="*/ 340663 w 1680909"/>
              <a:gd name="connsiteY91" fmla="*/ 276 h 2127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680909" h="2127227">
                <a:moveTo>
                  <a:pt x="340663" y="276"/>
                </a:moveTo>
                <a:cubicBezTo>
                  <a:pt x="397798" y="7230"/>
                  <a:pt x="477537" y="153705"/>
                  <a:pt x="522201" y="279788"/>
                </a:cubicBezTo>
                <a:lnTo>
                  <a:pt x="538615" y="331752"/>
                </a:lnTo>
                <a:lnTo>
                  <a:pt x="543130" y="333215"/>
                </a:lnTo>
                <a:cubicBezTo>
                  <a:pt x="563047" y="344473"/>
                  <a:pt x="575355" y="366888"/>
                  <a:pt x="572581" y="391046"/>
                </a:cubicBezTo>
                <a:cubicBezTo>
                  <a:pt x="571012" y="404716"/>
                  <a:pt x="569442" y="418386"/>
                  <a:pt x="567872" y="432056"/>
                </a:cubicBezTo>
                <a:cubicBezTo>
                  <a:pt x="566774" y="441617"/>
                  <a:pt x="558133" y="448479"/>
                  <a:pt x="548572" y="447381"/>
                </a:cubicBezTo>
                <a:lnTo>
                  <a:pt x="539698" y="446362"/>
                </a:lnTo>
                <a:lnTo>
                  <a:pt x="548833" y="474372"/>
                </a:lnTo>
                <a:cubicBezTo>
                  <a:pt x="559997" y="524270"/>
                  <a:pt x="558308" y="574656"/>
                  <a:pt x="545409" y="620936"/>
                </a:cubicBezTo>
                <a:lnTo>
                  <a:pt x="540639" y="633810"/>
                </a:lnTo>
                <a:lnTo>
                  <a:pt x="562085" y="626446"/>
                </a:lnTo>
                <a:cubicBezTo>
                  <a:pt x="599510" y="621225"/>
                  <a:pt x="638926" y="630281"/>
                  <a:pt x="671464" y="654852"/>
                </a:cubicBezTo>
                <a:lnTo>
                  <a:pt x="963748" y="875571"/>
                </a:lnTo>
                <a:lnTo>
                  <a:pt x="972445" y="885393"/>
                </a:lnTo>
                <a:lnTo>
                  <a:pt x="1215212" y="782636"/>
                </a:lnTo>
                <a:lnTo>
                  <a:pt x="1191574" y="726793"/>
                </a:lnTo>
                <a:cubicBezTo>
                  <a:pt x="1190253" y="723670"/>
                  <a:pt x="1191713" y="720068"/>
                  <a:pt x="1194834" y="718747"/>
                </a:cubicBezTo>
                <a:lnTo>
                  <a:pt x="1217447" y="709175"/>
                </a:lnTo>
                <a:cubicBezTo>
                  <a:pt x="1220570" y="707853"/>
                  <a:pt x="1224172" y="709314"/>
                  <a:pt x="1225493" y="712435"/>
                </a:cubicBezTo>
                <a:lnTo>
                  <a:pt x="1249130" y="768279"/>
                </a:lnTo>
                <a:lnTo>
                  <a:pt x="1365280" y="719116"/>
                </a:lnTo>
                <a:cubicBezTo>
                  <a:pt x="1368641" y="717694"/>
                  <a:pt x="1372518" y="719265"/>
                  <a:pt x="1373940" y="722626"/>
                </a:cubicBezTo>
                <a:lnTo>
                  <a:pt x="1384244" y="746968"/>
                </a:lnTo>
                <a:cubicBezTo>
                  <a:pt x="1385666" y="750329"/>
                  <a:pt x="1384095" y="754206"/>
                  <a:pt x="1380734" y="755628"/>
                </a:cubicBezTo>
                <a:lnTo>
                  <a:pt x="1264585" y="804791"/>
                </a:lnTo>
                <a:lnTo>
                  <a:pt x="1288221" y="860633"/>
                </a:lnTo>
                <a:cubicBezTo>
                  <a:pt x="1289543" y="863755"/>
                  <a:pt x="1288083" y="867357"/>
                  <a:pt x="1284961" y="868680"/>
                </a:cubicBezTo>
                <a:lnTo>
                  <a:pt x="1262348" y="878251"/>
                </a:lnTo>
                <a:cubicBezTo>
                  <a:pt x="1259225" y="879572"/>
                  <a:pt x="1255623" y="878113"/>
                  <a:pt x="1254302" y="874990"/>
                </a:cubicBezTo>
                <a:lnTo>
                  <a:pt x="1230666" y="819148"/>
                </a:lnTo>
                <a:lnTo>
                  <a:pt x="1000178" y="916708"/>
                </a:lnTo>
                <a:lnTo>
                  <a:pt x="1002620" y="919466"/>
                </a:lnTo>
                <a:lnTo>
                  <a:pt x="1014669" y="954552"/>
                </a:lnTo>
                <a:lnTo>
                  <a:pt x="1016214" y="957593"/>
                </a:lnTo>
                <a:lnTo>
                  <a:pt x="1016356" y="959465"/>
                </a:lnTo>
                <a:lnTo>
                  <a:pt x="1021004" y="973000"/>
                </a:lnTo>
                <a:cubicBezTo>
                  <a:pt x="1023615" y="991713"/>
                  <a:pt x="1022656" y="1010922"/>
                  <a:pt x="1017973" y="1029522"/>
                </a:cubicBezTo>
                <a:lnTo>
                  <a:pt x="1013756" y="1038306"/>
                </a:lnTo>
                <a:lnTo>
                  <a:pt x="990433" y="1226664"/>
                </a:lnTo>
                <a:lnTo>
                  <a:pt x="1137939" y="1304414"/>
                </a:lnTo>
                <a:lnTo>
                  <a:pt x="1140650" y="1304226"/>
                </a:lnTo>
                <a:cubicBezTo>
                  <a:pt x="1155563" y="1306073"/>
                  <a:pt x="1169771" y="1313608"/>
                  <a:pt x="1179741" y="1326395"/>
                </a:cubicBezTo>
                <a:lnTo>
                  <a:pt x="1216259" y="1373235"/>
                </a:lnTo>
                <a:lnTo>
                  <a:pt x="1641631" y="1042921"/>
                </a:lnTo>
                <a:cubicBezTo>
                  <a:pt x="1647996" y="1067281"/>
                  <a:pt x="1674544" y="1069426"/>
                  <a:pt x="1680909" y="1093785"/>
                </a:cubicBezTo>
                <a:cubicBezTo>
                  <a:pt x="1298051" y="1391116"/>
                  <a:pt x="918571" y="1692293"/>
                  <a:pt x="535714" y="1989624"/>
                </a:cubicBezTo>
                <a:cubicBezTo>
                  <a:pt x="365190" y="2106565"/>
                  <a:pt x="209193" y="2158976"/>
                  <a:pt x="168969" y="2107383"/>
                </a:cubicBezTo>
                <a:cubicBezTo>
                  <a:pt x="251859" y="2083281"/>
                  <a:pt x="355690" y="2030347"/>
                  <a:pt x="461713" y="1959164"/>
                </a:cubicBezTo>
                <a:lnTo>
                  <a:pt x="1003593" y="1538378"/>
                </a:lnTo>
                <a:lnTo>
                  <a:pt x="967395" y="1491949"/>
                </a:lnTo>
                <a:cubicBezTo>
                  <a:pt x="947457" y="1466375"/>
                  <a:pt x="952025" y="1429480"/>
                  <a:pt x="977599" y="1409541"/>
                </a:cubicBezTo>
                <a:lnTo>
                  <a:pt x="1008512" y="1385440"/>
                </a:lnTo>
                <a:lnTo>
                  <a:pt x="787013" y="1320571"/>
                </a:lnTo>
                <a:lnTo>
                  <a:pt x="788825" y="1316099"/>
                </a:lnTo>
                <a:lnTo>
                  <a:pt x="787573" y="1315944"/>
                </a:lnTo>
                <a:lnTo>
                  <a:pt x="811399" y="1123522"/>
                </a:lnTo>
                <a:lnTo>
                  <a:pt x="785791" y="1111228"/>
                </a:lnTo>
                <a:lnTo>
                  <a:pt x="697727" y="1044726"/>
                </a:lnTo>
                <a:lnTo>
                  <a:pt x="671322" y="1055903"/>
                </a:lnTo>
                <a:lnTo>
                  <a:pt x="669265" y="1057309"/>
                </a:lnTo>
                <a:lnTo>
                  <a:pt x="669265" y="1057307"/>
                </a:lnTo>
                <a:lnTo>
                  <a:pt x="666830" y="1057804"/>
                </a:lnTo>
                <a:lnTo>
                  <a:pt x="657252" y="1061858"/>
                </a:lnTo>
                <a:lnTo>
                  <a:pt x="653899" y="1065764"/>
                </a:lnTo>
                <a:cubicBezTo>
                  <a:pt x="590658" y="1115069"/>
                  <a:pt x="527415" y="1164375"/>
                  <a:pt x="464175" y="1213680"/>
                </a:cubicBezTo>
                <a:cubicBezTo>
                  <a:pt x="434061" y="1237157"/>
                  <a:pt x="390618" y="1231779"/>
                  <a:pt x="367139" y="1201665"/>
                </a:cubicBezTo>
                <a:lnTo>
                  <a:pt x="367141" y="1201665"/>
                </a:lnTo>
                <a:lnTo>
                  <a:pt x="360130" y="1187621"/>
                </a:lnTo>
                <a:lnTo>
                  <a:pt x="264933" y="1227915"/>
                </a:lnTo>
                <a:cubicBezTo>
                  <a:pt x="261572" y="1229338"/>
                  <a:pt x="257695" y="1227767"/>
                  <a:pt x="256273" y="1224405"/>
                </a:cubicBezTo>
                <a:lnTo>
                  <a:pt x="245969" y="1200064"/>
                </a:lnTo>
                <a:cubicBezTo>
                  <a:pt x="244547" y="1196704"/>
                  <a:pt x="246118" y="1192826"/>
                  <a:pt x="249479" y="1191403"/>
                </a:cubicBezTo>
                <a:lnTo>
                  <a:pt x="354223" y="1147068"/>
                </a:lnTo>
                <a:lnTo>
                  <a:pt x="361273" y="1125461"/>
                </a:lnTo>
                <a:cubicBezTo>
                  <a:pt x="365645" y="1117617"/>
                  <a:pt x="371628" y="1110500"/>
                  <a:pt x="379155" y="1104630"/>
                </a:cubicBezTo>
                <a:lnTo>
                  <a:pt x="555895" y="966836"/>
                </a:lnTo>
                <a:lnTo>
                  <a:pt x="537719" y="923896"/>
                </a:lnTo>
                <a:lnTo>
                  <a:pt x="493506" y="890508"/>
                </a:lnTo>
                <a:cubicBezTo>
                  <a:pt x="460969" y="865938"/>
                  <a:pt x="441471" y="830505"/>
                  <a:pt x="436251" y="793081"/>
                </a:cubicBezTo>
                <a:lnTo>
                  <a:pt x="437594" y="768027"/>
                </a:lnTo>
                <a:lnTo>
                  <a:pt x="395074" y="796849"/>
                </a:lnTo>
                <a:cubicBezTo>
                  <a:pt x="255752" y="857283"/>
                  <a:pt x="90448" y="785569"/>
                  <a:pt x="25858" y="636669"/>
                </a:cubicBezTo>
                <a:cubicBezTo>
                  <a:pt x="-6438" y="562219"/>
                  <a:pt x="-7440" y="482568"/>
                  <a:pt x="17048" y="413976"/>
                </a:cubicBezTo>
                <a:lnTo>
                  <a:pt x="30578" y="385151"/>
                </a:lnTo>
                <a:lnTo>
                  <a:pt x="25173" y="382150"/>
                </a:lnTo>
                <a:cubicBezTo>
                  <a:pt x="22400" y="378656"/>
                  <a:pt x="20959" y="374106"/>
                  <a:pt x="21508" y="369325"/>
                </a:cubicBezTo>
                <a:lnTo>
                  <a:pt x="26217" y="328315"/>
                </a:lnTo>
                <a:cubicBezTo>
                  <a:pt x="28991" y="304157"/>
                  <a:pt x="46058" y="285116"/>
                  <a:pt x="68008" y="278665"/>
                </a:cubicBezTo>
                <a:lnTo>
                  <a:pt x="72889" y="278250"/>
                </a:lnTo>
                <a:lnTo>
                  <a:pt x="100461" y="231720"/>
                </a:lnTo>
                <a:cubicBezTo>
                  <a:pt x="172547" y="118961"/>
                  <a:pt x="283530" y="-6678"/>
                  <a:pt x="340663" y="276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74599263-57F1-4B94-870D-2803A090697C}"/>
              </a:ext>
            </a:extLst>
          </p:cNvPr>
          <p:cNvSpPr/>
          <p:nvPr/>
        </p:nvSpPr>
        <p:spPr bwMode="auto">
          <a:xfrm>
            <a:off x="4088897" y="3996323"/>
            <a:ext cx="1781834" cy="2176074"/>
          </a:xfrm>
          <a:custGeom>
            <a:avLst/>
            <a:gdLst>
              <a:gd name="connsiteX0" fmla="*/ 853944 w 1687002"/>
              <a:gd name="connsiteY0" fmla="*/ 1086736 h 2060260"/>
              <a:gd name="connsiteX1" fmla="*/ 841149 w 1687002"/>
              <a:gd name="connsiteY1" fmla="*/ 1099606 h 2060260"/>
              <a:gd name="connsiteX2" fmla="*/ 671808 w 1687002"/>
              <a:gd name="connsiteY2" fmla="*/ 1212774 h 2060260"/>
              <a:gd name="connsiteX3" fmla="*/ 943194 w 1687002"/>
              <a:gd name="connsiteY3" fmla="*/ 1618864 h 2060260"/>
              <a:gd name="connsiteX4" fmla="*/ 971453 w 1687002"/>
              <a:gd name="connsiteY4" fmla="*/ 1609268 h 2060260"/>
              <a:gd name="connsiteX5" fmla="*/ 869293 w 1687002"/>
              <a:gd name="connsiteY5" fmla="*/ 1384989 h 2060260"/>
              <a:gd name="connsiteX6" fmla="*/ 865063 w 1687002"/>
              <a:gd name="connsiteY6" fmla="*/ 1382903 h 2060260"/>
              <a:gd name="connsiteX7" fmla="*/ 947066 w 1687002"/>
              <a:gd name="connsiteY7" fmla="*/ 1216585 h 2060260"/>
              <a:gd name="connsiteX8" fmla="*/ 928161 w 1687002"/>
              <a:gd name="connsiteY8" fmla="*/ 1197790 h 2060260"/>
              <a:gd name="connsiteX9" fmla="*/ 748597 w 1687002"/>
              <a:gd name="connsiteY9" fmla="*/ 701 h 2060260"/>
              <a:gd name="connsiteX10" fmla="*/ 902474 w 1687002"/>
              <a:gd name="connsiteY10" fmla="*/ 280422 h 2060260"/>
              <a:gd name="connsiteX11" fmla="*/ 914519 w 1687002"/>
              <a:gd name="connsiteY11" fmla="*/ 331212 h 2060260"/>
              <a:gd name="connsiteX12" fmla="*/ 918731 w 1687002"/>
              <a:gd name="connsiteY12" fmla="*/ 332926 h 2060260"/>
              <a:gd name="connsiteX13" fmla="*/ 942822 w 1687002"/>
              <a:gd name="connsiteY13" fmla="*/ 390232 h 2060260"/>
              <a:gd name="connsiteX14" fmla="*/ 935455 w 1687002"/>
              <a:gd name="connsiteY14" fmla="*/ 429080 h 2060260"/>
              <a:gd name="connsiteX15" fmla="*/ 915945 w 1687002"/>
              <a:gd name="connsiteY15" fmla="*/ 442371 h 2060260"/>
              <a:gd name="connsiteX16" fmla="*/ 907540 w 1687002"/>
              <a:gd name="connsiteY16" fmla="*/ 440777 h 2060260"/>
              <a:gd name="connsiteX17" fmla="*/ 914307 w 1687002"/>
              <a:gd name="connsiteY17" fmla="*/ 468174 h 2060260"/>
              <a:gd name="connsiteX18" fmla="*/ 881820 w 1687002"/>
              <a:gd name="connsiteY18" fmla="*/ 649533 h 2060260"/>
              <a:gd name="connsiteX19" fmla="*/ 849865 w 1687002"/>
              <a:gd name="connsiteY19" fmla="*/ 688682 h 2060260"/>
              <a:gd name="connsiteX20" fmla="*/ 878396 w 1687002"/>
              <a:gd name="connsiteY20" fmla="*/ 688799 h 2060260"/>
              <a:gd name="connsiteX21" fmla="*/ 968404 w 1687002"/>
              <a:gd name="connsiteY21" fmla="*/ 748930 h 2060260"/>
              <a:gd name="connsiteX22" fmla="*/ 1163339 w 1687002"/>
              <a:gd name="connsiteY22" fmla="*/ 1040623 h 2060260"/>
              <a:gd name="connsiteX23" fmla="*/ 1184687 w 1687002"/>
              <a:gd name="connsiteY23" fmla="*/ 1092569 h 2060260"/>
              <a:gd name="connsiteX24" fmla="*/ 1184537 w 1687002"/>
              <a:gd name="connsiteY24" fmla="*/ 1129358 h 2060260"/>
              <a:gd name="connsiteX25" fmla="*/ 1184719 w 1687002"/>
              <a:gd name="connsiteY25" fmla="*/ 1130693 h 2060260"/>
              <a:gd name="connsiteX26" fmla="*/ 1184528 w 1687002"/>
              <a:gd name="connsiteY26" fmla="*/ 1131411 h 2060260"/>
              <a:gd name="connsiteX27" fmla="*/ 1184466 w 1687002"/>
              <a:gd name="connsiteY27" fmla="*/ 1146787 h 2060260"/>
              <a:gd name="connsiteX28" fmla="*/ 1163930 w 1687002"/>
              <a:gd name="connsiteY28" fmla="*/ 1196966 h 2060260"/>
              <a:gd name="connsiteX29" fmla="*/ 1156193 w 1687002"/>
              <a:gd name="connsiteY29" fmla="*/ 1204748 h 2060260"/>
              <a:gd name="connsiteX30" fmla="*/ 1051214 w 1687002"/>
              <a:gd name="connsiteY30" fmla="*/ 1417666 h 2060260"/>
              <a:gd name="connsiteX31" fmla="*/ 1088622 w 1687002"/>
              <a:gd name="connsiteY31" fmla="*/ 1579448 h 2060260"/>
              <a:gd name="connsiteX32" fmla="*/ 1100770 w 1687002"/>
              <a:gd name="connsiteY32" fmla="*/ 1582756 h 2060260"/>
              <a:gd name="connsiteX33" fmla="*/ 1129155 w 1687002"/>
              <a:gd name="connsiteY33" fmla="*/ 1615119 h 2060260"/>
              <a:gd name="connsiteX34" fmla="*/ 1153832 w 1687002"/>
              <a:gd name="connsiteY34" fmla="*/ 1687795 h 2060260"/>
              <a:gd name="connsiteX35" fmla="*/ 1667371 w 1687002"/>
              <a:gd name="connsiteY35" fmla="*/ 1514538 h 2060260"/>
              <a:gd name="connsiteX36" fmla="*/ 1686891 w 1687002"/>
              <a:gd name="connsiteY36" fmla="*/ 1572919 h 2060260"/>
              <a:gd name="connsiteX37" fmla="*/ 1056334 w 1687002"/>
              <a:gd name="connsiteY37" fmla="*/ 1788161 h 2060260"/>
              <a:gd name="connsiteX38" fmla="*/ 1096844 w 1687002"/>
              <a:gd name="connsiteY38" fmla="*/ 1848778 h 2060260"/>
              <a:gd name="connsiteX39" fmla="*/ 1145137 w 1687002"/>
              <a:gd name="connsiteY39" fmla="*/ 1816503 h 2060260"/>
              <a:gd name="connsiteX40" fmla="*/ 1153294 w 1687002"/>
              <a:gd name="connsiteY40" fmla="*/ 1818126 h 2060260"/>
              <a:gd name="connsiteX41" fmla="*/ 1166363 w 1687002"/>
              <a:gd name="connsiteY41" fmla="*/ 1837681 h 2060260"/>
              <a:gd name="connsiteX42" fmla="*/ 1164741 w 1687002"/>
              <a:gd name="connsiteY42" fmla="*/ 1845837 h 2060260"/>
              <a:gd name="connsiteX43" fmla="*/ 1116447 w 1687002"/>
              <a:gd name="connsiteY43" fmla="*/ 1878112 h 2060260"/>
              <a:gd name="connsiteX44" fmla="*/ 1183575 w 1687002"/>
              <a:gd name="connsiteY44" fmla="*/ 1978559 h 2060260"/>
              <a:gd name="connsiteX45" fmla="*/ 1181829 w 1687002"/>
              <a:gd name="connsiteY45" fmla="*/ 1987338 h 2060260"/>
              <a:gd name="connsiteX46" fmla="*/ 1160778 w 1687002"/>
              <a:gd name="connsiteY46" fmla="*/ 2001406 h 2060260"/>
              <a:gd name="connsiteX47" fmla="*/ 1151999 w 1687002"/>
              <a:gd name="connsiteY47" fmla="*/ 1999661 h 2060260"/>
              <a:gd name="connsiteX48" fmla="*/ 1084871 w 1687002"/>
              <a:gd name="connsiteY48" fmla="*/ 1899214 h 2060260"/>
              <a:gd name="connsiteX49" fmla="*/ 1036578 w 1687002"/>
              <a:gd name="connsiteY49" fmla="*/ 1931488 h 2060260"/>
              <a:gd name="connsiteX50" fmla="*/ 1028422 w 1687002"/>
              <a:gd name="connsiteY50" fmla="*/ 1929865 h 2060260"/>
              <a:gd name="connsiteX51" fmla="*/ 1015353 w 1687002"/>
              <a:gd name="connsiteY51" fmla="*/ 1910310 h 2060260"/>
              <a:gd name="connsiteX52" fmla="*/ 1016975 w 1687002"/>
              <a:gd name="connsiteY52" fmla="*/ 1902154 h 2060260"/>
              <a:gd name="connsiteX53" fmla="*/ 1065267 w 1687002"/>
              <a:gd name="connsiteY53" fmla="*/ 1869880 h 2060260"/>
              <a:gd name="connsiteX54" fmla="*/ 1019140 w 1687002"/>
              <a:gd name="connsiteY54" fmla="*/ 1800857 h 2060260"/>
              <a:gd name="connsiteX55" fmla="*/ 368852 w 1687002"/>
              <a:gd name="connsiteY55" fmla="*/ 2022834 h 2060260"/>
              <a:gd name="connsiteX56" fmla="*/ 0 w 1687002"/>
              <a:gd name="connsiteY56" fmla="*/ 2013911 h 2060260"/>
              <a:gd name="connsiteX57" fmla="*/ 311495 w 1687002"/>
              <a:gd name="connsiteY57" fmla="*/ 1971981 h 2060260"/>
              <a:gd name="connsiteX58" fmla="*/ 909451 w 1687002"/>
              <a:gd name="connsiteY58" fmla="*/ 1770244 h 2060260"/>
              <a:gd name="connsiteX59" fmla="*/ 884936 w 1687002"/>
              <a:gd name="connsiteY59" fmla="*/ 1698041 h 2060260"/>
              <a:gd name="connsiteX60" fmla="*/ 900801 w 1687002"/>
              <a:gd name="connsiteY60" fmla="*/ 1637925 h 2060260"/>
              <a:gd name="connsiteX61" fmla="*/ 907609 w 1687002"/>
              <a:gd name="connsiteY61" fmla="*/ 1633968 h 2060260"/>
              <a:gd name="connsiteX62" fmla="*/ 638974 w 1687002"/>
              <a:gd name="connsiteY62" fmla="*/ 1231993 h 2060260"/>
              <a:gd name="connsiteX63" fmla="*/ 625233 w 1687002"/>
              <a:gd name="connsiteY63" fmla="*/ 1237640 h 2060260"/>
              <a:gd name="connsiteX64" fmla="*/ 557698 w 1687002"/>
              <a:gd name="connsiteY64" fmla="*/ 1209379 h 2060260"/>
              <a:gd name="connsiteX65" fmla="*/ 557699 w 1687002"/>
              <a:gd name="connsiteY65" fmla="*/ 1209380 h 2060260"/>
              <a:gd name="connsiteX66" fmla="*/ 557422 w 1687002"/>
              <a:gd name="connsiteY66" fmla="*/ 1136170 h 2060260"/>
              <a:gd name="connsiteX67" fmla="*/ 567896 w 1687002"/>
              <a:gd name="connsiteY67" fmla="*/ 1125636 h 2060260"/>
              <a:gd name="connsiteX68" fmla="*/ 507130 w 1687002"/>
              <a:gd name="connsiteY68" fmla="*/ 1034708 h 2060260"/>
              <a:gd name="connsiteX69" fmla="*/ 508875 w 1687002"/>
              <a:gd name="connsiteY69" fmla="*/ 1025929 h 2060260"/>
              <a:gd name="connsiteX70" fmla="*/ 529927 w 1687002"/>
              <a:gd name="connsiteY70" fmla="*/ 1011861 h 2060260"/>
              <a:gd name="connsiteX71" fmla="*/ 538706 w 1687002"/>
              <a:gd name="connsiteY71" fmla="*/ 1013606 h 2060260"/>
              <a:gd name="connsiteX72" fmla="*/ 598213 w 1687002"/>
              <a:gd name="connsiteY72" fmla="*/ 1102651 h 2060260"/>
              <a:gd name="connsiteX73" fmla="*/ 747522 w 1687002"/>
              <a:gd name="connsiteY73" fmla="*/ 1002870 h 2060260"/>
              <a:gd name="connsiteX74" fmla="*/ 759073 w 1687002"/>
              <a:gd name="connsiteY74" fmla="*/ 944774 h 2060260"/>
              <a:gd name="connsiteX75" fmla="*/ 733225 w 1687002"/>
              <a:gd name="connsiteY75" fmla="*/ 906098 h 2060260"/>
              <a:gd name="connsiteX76" fmla="*/ 712100 w 1687002"/>
              <a:gd name="connsiteY76" fmla="*/ 799933 h 2060260"/>
              <a:gd name="connsiteX77" fmla="*/ 724229 w 1687002"/>
              <a:gd name="connsiteY77" fmla="*/ 770296 h 2060260"/>
              <a:gd name="connsiteX78" fmla="*/ 692867 w 1687002"/>
              <a:gd name="connsiteY78" fmla="*/ 777603 h 2060260"/>
              <a:gd name="connsiteX79" fmla="*/ 403349 w 1687002"/>
              <a:gd name="connsiteY79" fmla="*/ 586643 h 2060260"/>
              <a:gd name="connsiteX80" fmla="*/ 410507 w 1687002"/>
              <a:gd name="connsiteY80" fmla="*/ 373285 h 2060260"/>
              <a:gd name="connsiteX81" fmla="*/ 425449 w 1687002"/>
              <a:gd name="connsiteY81" fmla="*/ 346693 h 2060260"/>
              <a:gd name="connsiteX82" fmla="*/ 420495 w 1687002"/>
              <a:gd name="connsiteY82" fmla="*/ 343448 h 2060260"/>
              <a:gd name="connsiteX83" fmla="*/ 417891 w 1687002"/>
              <a:gd name="connsiteY83" fmla="*/ 330940 h 2060260"/>
              <a:gd name="connsiteX84" fmla="*/ 425258 w 1687002"/>
              <a:gd name="connsiteY84" fmla="*/ 292092 h 2060260"/>
              <a:gd name="connsiteX85" fmla="*/ 468654 w 1687002"/>
              <a:gd name="connsiteY85" fmla="*/ 247582 h 2060260"/>
              <a:gd name="connsiteX86" fmla="*/ 473345 w 1687002"/>
              <a:gd name="connsiteY86" fmla="*/ 247528 h 2060260"/>
              <a:gd name="connsiteX87" fmla="*/ 502940 w 1687002"/>
              <a:gd name="connsiteY87" fmla="*/ 205005 h 2060260"/>
              <a:gd name="connsiteX88" fmla="*/ 748597 w 1687002"/>
              <a:gd name="connsiteY88" fmla="*/ 701 h 206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1687002" h="2060260">
                <a:moveTo>
                  <a:pt x="853944" y="1086736"/>
                </a:moveTo>
                <a:lnTo>
                  <a:pt x="841149" y="1099606"/>
                </a:lnTo>
                <a:lnTo>
                  <a:pt x="671808" y="1212774"/>
                </a:lnTo>
                <a:lnTo>
                  <a:pt x="943194" y="1618864"/>
                </a:lnTo>
                <a:lnTo>
                  <a:pt x="971453" y="1609268"/>
                </a:lnTo>
                <a:lnTo>
                  <a:pt x="869293" y="1384989"/>
                </a:lnTo>
                <a:lnTo>
                  <a:pt x="865063" y="1382903"/>
                </a:lnTo>
                <a:lnTo>
                  <a:pt x="947066" y="1216585"/>
                </a:lnTo>
                <a:lnTo>
                  <a:pt x="928161" y="1197790"/>
                </a:lnTo>
                <a:close/>
                <a:moveTo>
                  <a:pt x="748597" y="701"/>
                </a:moveTo>
                <a:cubicBezTo>
                  <a:pt x="802692" y="11341"/>
                  <a:pt x="868624" y="156848"/>
                  <a:pt x="902474" y="280422"/>
                </a:cubicBezTo>
                <a:lnTo>
                  <a:pt x="914519" y="331212"/>
                </a:lnTo>
                <a:lnTo>
                  <a:pt x="918731" y="332926"/>
                </a:lnTo>
                <a:cubicBezTo>
                  <a:pt x="936971" y="345073"/>
                  <a:pt x="947162" y="367347"/>
                  <a:pt x="942822" y="390232"/>
                </a:cubicBezTo>
                <a:cubicBezTo>
                  <a:pt x="940367" y="403182"/>
                  <a:pt x="937911" y="416130"/>
                  <a:pt x="935455" y="429080"/>
                </a:cubicBezTo>
                <a:cubicBezTo>
                  <a:pt x="933738" y="438138"/>
                  <a:pt x="925003" y="444088"/>
                  <a:pt x="915945" y="442371"/>
                </a:cubicBezTo>
                <a:lnTo>
                  <a:pt x="907540" y="440777"/>
                </a:lnTo>
                <a:lnTo>
                  <a:pt x="914307" y="468174"/>
                </a:lnTo>
                <a:cubicBezTo>
                  <a:pt x="923873" y="532772"/>
                  <a:pt x="911552" y="596602"/>
                  <a:pt x="881820" y="649533"/>
                </a:cubicBezTo>
                <a:lnTo>
                  <a:pt x="849865" y="688682"/>
                </a:lnTo>
                <a:lnTo>
                  <a:pt x="878396" y="688799"/>
                </a:lnTo>
                <a:cubicBezTo>
                  <a:pt x="913897" y="695857"/>
                  <a:pt x="946704" y="716458"/>
                  <a:pt x="968404" y="748930"/>
                </a:cubicBezTo>
                <a:lnTo>
                  <a:pt x="1163339" y="1040623"/>
                </a:lnTo>
                <a:cubicBezTo>
                  <a:pt x="1174190" y="1056858"/>
                  <a:pt x="1181236" y="1074524"/>
                  <a:pt x="1184687" y="1092569"/>
                </a:cubicBezTo>
                <a:lnTo>
                  <a:pt x="1184537" y="1129358"/>
                </a:lnTo>
                <a:lnTo>
                  <a:pt x="1184719" y="1130693"/>
                </a:lnTo>
                <a:lnTo>
                  <a:pt x="1184528" y="1131411"/>
                </a:lnTo>
                <a:lnTo>
                  <a:pt x="1184466" y="1146787"/>
                </a:lnTo>
                <a:cubicBezTo>
                  <a:pt x="1180937" y="1164538"/>
                  <a:pt x="1174021" y="1181614"/>
                  <a:pt x="1163930" y="1196966"/>
                </a:cubicBezTo>
                <a:lnTo>
                  <a:pt x="1156193" y="1204748"/>
                </a:lnTo>
                <a:lnTo>
                  <a:pt x="1051214" y="1417666"/>
                </a:lnTo>
                <a:lnTo>
                  <a:pt x="1088622" y="1579448"/>
                </a:lnTo>
                <a:lnTo>
                  <a:pt x="1100770" y="1582756"/>
                </a:lnTo>
                <a:cubicBezTo>
                  <a:pt x="1113680" y="1589122"/>
                  <a:pt x="1124162" y="1600412"/>
                  <a:pt x="1129155" y="1615119"/>
                </a:cubicBezTo>
                <a:lnTo>
                  <a:pt x="1153832" y="1687795"/>
                </a:lnTo>
                <a:lnTo>
                  <a:pt x="1667371" y="1514538"/>
                </a:lnTo>
                <a:cubicBezTo>
                  <a:pt x="1665460" y="1538580"/>
                  <a:pt x="1688802" y="1548877"/>
                  <a:pt x="1686891" y="1572919"/>
                </a:cubicBezTo>
                <a:lnTo>
                  <a:pt x="1056334" y="1788161"/>
                </a:lnTo>
                <a:lnTo>
                  <a:pt x="1096844" y="1848778"/>
                </a:lnTo>
                <a:lnTo>
                  <a:pt x="1145137" y="1816503"/>
                </a:lnTo>
                <a:cubicBezTo>
                  <a:pt x="1147838" y="1814699"/>
                  <a:pt x="1151489" y="1815426"/>
                  <a:pt x="1153294" y="1818126"/>
                </a:cubicBezTo>
                <a:lnTo>
                  <a:pt x="1166363" y="1837681"/>
                </a:lnTo>
                <a:cubicBezTo>
                  <a:pt x="1168168" y="1840382"/>
                  <a:pt x="1167441" y="1844033"/>
                  <a:pt x="1164741" y="1845837"/>
                </a:cubicBezTo>
                <a:lnTo>
                  <a:pt x="1116447" y="1878112"/>
                </a:lnTo>
                <a:lnTo>
                  <a:pt x="1183575" y="1978559"/>
                </a:lnTo>
                <a:cubicBezTo>
                  <a:pt x="1185517" y="1981465"/>
                  <a:pt x="1184735" y="1985395"/>
                  <a:pt x="1181829" y="1987338"/>
                </a:cubicBezTo>
                <a:lnTo>
                  <a:pt x="1160778" y="2001406"/>
                </a:lnTo>
                <a:cubicBezTo>
                  <a:pt x="1157872" y="2003349"/>
                  <a:pt x="1153941" y="2002567"/>
                  <a:pt x="1151999" y="1999661"/>
                </a:cubicBezTo>
                <a:lnTo>
                  <a:pt x="1084871" y="1899214"/>
                </a:lnTo>
                <a:lnTo>
                  <a:pt x="1036578" y="1931488"/>
                </a:lnTo>
                <a:cubicBezTo>
                  <a:pt x="1033878" y="1933292"/>
                  <a:pt x="1030227" y="1932565"/>
                  <a:pt x="1028422" y="1929865"/>
                </a:cubicBezTo>
                <a:lnTo>
                  <a:pt x="1015353" y="1910310"/>
                </a:lnTo>
                <a:cubicBezTo>
                  <a:pt x="1013549" y="1907609"/>
                  <a:pt x="1014274" y="1903958"/>
                  <a:pt x="1016975" y="1902154"/>
                </a:cubicBezTo>
                <a:lnTo>
                  <a:pt x="1065267" y="1869880"/>
                </a:lnTo>
                <a:lnTo>
                  <a:pt x="1019140" y="1800857"/>
                </a:lnTo>
                <a:lnTo>
                  <a:pt x="368852" y="2022834"/>
                </a:lnTo>
                <a:cubicBezTo>
                  <a:pt x="177771" y="2074944"/>
                  <a:pt x="20147" y="2073249"/>
                  <a:pt x="0" y="2013911"/>
                </a:cubicBezTo>
                <a:cubicBezTo>
                  <a:pt x="82574" y="2018202"/>
                  <a:pt x="193171" y="2003001"/>
                  <a:pt x="311495" y="1971981"/>
                </a:cubicBezTo>
                <a:lnTo>
                  <a:pt x="909451" y="1770244"/>
                </a:lnTo>
                <a:lnTo>
                  <a:pt x="884936" y="1698041"/>
                </a:lnTo>
                <a:cubicBezTo>
                  <a:pt x="877446" y="1675981"/>
                  <a:pt x="884431" y="1652500"/>
                  <a:pt x="900801" y="1637925"/>
                </a:cubicBezTo>
                <a:lnTo>
                  <a:pt x="907609" y="1633968"/>
                </a:lnTo>
                <a:lnTo>
                  <a:pt x="638974" y="1231993"/>
                </a:lnTo>
                <a:lnTo>
                  <a:pt x="625233" y="1237640"/>
                </a:lnTo>
                <a:cubicBezTo>
                  <a:pt x="599884" y="1242488"/>
                  <a:pt x="572940" y="1232187"/>
                  <a:pt x="557698" y="1209379"/>
                </a:cubicBezTo>
                <a:lnTo>
                  <a:pt x="557699" y="1209380"/>
                </a:lnTo>
                <a:cubicBezTo>
                  <a:pt x="542457" y="1186572"/>
                  <a:pt x="543246" y="1157736"/>
                  <a:pt x="557422" y="1136170"/>
                </a:cubicBezTo>
                <a:lnTo>
                  <a:pt x="567896" y="1125636"/>
                </a:lnTo>
                <a:lnTo>
                  <a:pt x="507130" y="1034708"/>
                </a:lnTo>
                <a:cubicBezTo>
                  <a:pt x="505188" y="1031801"/>
                  <a:pt x="505969" y="1027871"/>
                  <a:pt x="508875" y="1025929"/>
                </a:cubicBezTo>
                <a:lnTo>
                  <a:pt x="529927" y="1011861"/>
                </a:lnTo>
                <a:cubicBezTo>
                  <a:pt x="532833" y="1009919"/>
                  <a:pt x="536764" y="1010700"/>
                  <a:pt x="538706" y="1013606"/>
                </a:cubicBezTo>
                <a:lnTo>
                  <a:pt x="598213" y="1102651"/>
                </a:lnTo>
                <a:lnTo>
                  <a:pt x="747522" y="1002870"/>
                </a:lnTo>
                <a:lnTo>
                  <a:pt x="759073" y="944774"/>
                </a:lnTo>
                <a:lnTo>
                  <a:pt x="733225" y="906098"/>
                </a:lnTo>
                <a:cubicBezTo>
                  <a:pt x="711525" y="873626"/>
                  <a:pt x="705041" y="835433"/>
                  <a:pt x="712100" y="799933"/>
                </a:cubicBezTo>
                <a:lnTo>
                  <a:pt x="724229" y="770296"/>
                </a:lnTo>
                <a:lnTo>
                  <a:pt x="692867" y="777603"/>
                </a:lnTo>
                <a:cubicBezTo>
                  <a:pt x="570903" y="792419"/>
                  <a:pt x="448228" y="715062"/>
                  <a:pt x="403349" y="586643"/>
                </a:cubicBezTo>
                <a:cubicBezTo>
                  <a:pt x="377703" y="513261"/>
                  <a:pt x="382316" y="437099"/>
                  <a:pt x="410507" y="373285"/>
                </a:cubicBezTo>
                <a:lnTo>
                  <a:pt x="425449" y="346693"/>
                </a:lnTo>
                <a:lnTo>
                  <a:pt x="420495" y="343448"/>
                </a:lnTo>
                <a:cubicBezTo>
                  <a:pt x="418090" y="339917"/>
                  <a:pt x="417033" y="335469"/>
                  <a:pt x="417891" y="330940"/>
                </a:cubicBezTo>
                <a:lnTo>
                  <a:pt x="425258" y="292092"/>
                </a:lnTo>
                <a:cubicBezTo>
                  <a:pt x="429597" y="269207"/>
                  <a:pt x="447234" y="252210"/>
                  <a:pt x="468654" y="247582"/>
                </a:cubicBezTo>
                <a:lnTo>
                  <a:pt x="473345" y="247528"/>
                </a:lnTo>
                <a:lnTo>
                  <a:pt x="502940" y="205005"/>
                </a:lnTo>
                <a:cubicBezTo>
                  <a:pt x="579691" y="102326"/>
                  <a:pt x="694502" y="-9938"/>
                  <a:pt x="748597" y="701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BB4A4C2A-1885-43E2-BFD9-659C9759EB95}"/>
              </a:ext>
            </a:extLst>
          </p:cNvPr>
          <p:cNvSpPr/>
          <p:nvPr/>
        </p:nvSpPr>
        <p:spPr bwMode="auto">
          <a:xfrm flipH="1">
            <a:off x="1038646" y="1102109"/>
            <a:ext cx="1996866" cy="2124026"/>
          </a:xfrm>
          <a:custGeom>
            <a:avLst/>
            <a:gdLst>
              <a:gd name="connsiteX0" fmla="*/ 919476 w 2110091"/>
              <a:gd name="connsiteY0" fmla="*/ 1560750 h 2244461"/>
              <a:gd name="connsiteX1" fmla="*/ 931528 w 2110091"/>
              <a:gd name="connsiteY1" fmla="*/ 1563183 h 2244461"/>
              <a:gd name="connsiteX2" fmla="*/ 1181524 w 2110091"/>
              <a:gd name="connsiteY2" fmla="*/ 1563183 h 2244461"/>
              <a:gd name="connsiteX3" fmla="*/ 1229002 w 2110091"/>
              <a:gd name="connsiteY3" fmla="*/ 1767523 h 2244461"/>
              <a:gd name="connsiteX4" fmla="*/ 1218538 w 2110091"/>
              <a:gd name="connsiteY4" fmla="*/ 1787352 h 2244461"/>
              <a:gd name="connsiteX5" fmla="*/ 1215859 w 2110091"/>
              <a:gd name="connsiteY5" fmla="*/ 1816504 h 2244461"/>
              <a:gd name="connsiteX6" fmla="*/ 1222925 w 2110091"/>
              <a:gd name="connsiteY6" fmla="*/ 1881928 h 2244461"/>
              <a:gd name="connsiteX7" fmla="*/ 969188 w 2110091"/>
              <a:gd name="connsiteY7" fmla="*/ 1940379 h 2244461"/>
              <a:gd name="connsiteX8" fmla="*/ 952905 w 2110091"/>
              <a:gd name="connsiteY8" fmla="*/ 1929401 h 2244461"/>
              <a:gd name="connsiteX9" fmla="*/ 924209 w 2110091"/>
              <a:gd name="connsiteY9" fmla="*/ 1923607 h 2244461"/>
              <a:gd name="connsiteX10" fmla="*/ 868195 w 2110091"/>
              <a:gd name="connsiteY10" fmla="*/ 1923607 h 2244461"/>
              <a:gd name="connsiteX11" fmla="*/ 898111 w 2110091"/>
              <a:gd name="connsiteY11" fmla="*/ 1676979 h 2244461"/>
              <a:gd name="connsiteX12" fmla="*/ 888332 w 2110091"/>
              <a:gd name="connsiteY12" fmla="*/ 1676979 h 2244461"/>
              <a:gd name="connsiteX13" fmla="*/ 1073525 w 2110091"/>
              <a:gd name="connsiteY13" fmla="*/ 0 h 2244461"/>
              <a:gd name="connsiteX14" fmla="*/ 841789 w 2110091"/>
              <a:gd name="connsiteY14" fmla="*/ 280594 h 2244461"/>
              <a:gd name="connsiteX15" fmla="*/ 815198 w 2110091"/>
              <a:gd name="connsiteY15" fmla="*/ 340096 h 2244461"/>
              <a:gd name="connsiteX16" fmla="*/ 792057 w 2110091"/>
              <a:gd name="connsiteY16" fmla="*/ 349682 h 2244461"/>
              <a:gd name="connsiteX17" fmla="*/ 773282 w 2110091"/>
              <a:gd name="connsiteY17" fmla="*/ 395008 h 2244461"/>
              <a:gd name="connsiteX18" fmla="*/ 773283 w 2110091"/>
              <a:gd name="connsiteY18" fmla="*/ 440080 h 2244461"/>
              <a:gd name="connsiteX19" fmla="*/ 778856 w 2110091"/>
              <a:gd name="connsiteY19" fmla="*/ 453535 h 2244461"/>
              <a:gd name="connsiteX20" fmla="*/ 788276 w 2110091"/>
              <a:gd name="connsiteY20" fmla="*/ 457436 h 2244461"/>
              <a:gd name="connsiteX21" fmla="*/ 778893 w 2110091"/>
              <a:gd name="connsiteY21" fmla="*/ 489740 h 2244461"/>
              <a:gd name="connsiteX22" fmla="*/ 772793 w 2110091"/>
              <a:gd name="connsiteY22" fmla="*/ 554409 h 2244461"/>
              <a:gd name="connsiteX23" fmla="*/ 905167 w 2110091"/>
              <a:gd name="connsiteY23" fmla="*/ 820490 h 2244461"/>
              <a:gd name="connsiteX24" fmla="*/ 949037 w 2110091"/>
              <a:gd name="connsiteY24" fmla="*/ 845939 h 2244461"/>
              <a:gd name="connsiteX25" fmla="*/ 930754 w 2110091"/>
              <a:gd name="connsiteY25" fmla="*/ 852230 h 2244461"/>
              <a:gd name="connsiteX26" fmla="*/ 855639 w 2110091"/>
              <a:gd name="connsiteY26" fmla="*/ 950122 h 2244461"/>
              <a:gd name="connsiteX27" fmla="*/ 752134 w 2110091"/>
              <a:gd name="connsiteY27" fmla="*/ 1336410 h 2244461"/>
              <a:gd name="connsiteX28" fmla="*/ 748385 w 2110091"/>
              <a:gd name="connsiteY28" fmla="*/ 1396228 h 2244461"/>
              <a:gd name="connsiteX29" fmla="*/ 673158 w 2110091"/>
              <a:gd name="connsiteY29" fmla="*/ 1676978 h 2244461"/>
              <a:gd name="connsiteX30" fmla="*/ 662287 w 2110091"/>
              <a:gd name="connsiteY30" fmla="*/ 1676979 h 2244461"/>
              <a:gd name="connsiteX31" fmla="*/ 695763 w 2110091"/>
              <a:gd name="connsiteY31" fmla="*/ 1952951 h 2244461"/>
              <a:gd name="connsiteX32" fmla="*/ 685189 w 2110091"/>
              <a:gd name="connsiteY32" fmla="*/ 1968633 h 2244461"/>
              <a:gd name="connsiteX33" fmla="*/ 679395 w 2110091"/>
              <a:gd name="connsiteY33" fmla="*/ 1997330 h 2244461"/>
              <a:gd name="connsiteX34" fmla="*/ 679395 w 2110091"/>
              <a:gd name="connsiteY34" fmla="*/ 2007136 h 2244461"/>
              <a:gd name="connsiteX35" fmla="*/ 364397 w 2110091"/>
              <a:gd name="connsiteY35" fmla="*/ 2079699 h 2244461"/>
              <a:gd name="connsiteX36" fmla="*/ 0 w 2110091"/>
              <a:gd name="connsiteY36" fmla="*/ 2153952 h 2244461"/>
              <a:gd name="connsiteX37" fmla="*/ 844805 w 2110091"/>
              <a:gd name="connsiteY37" fmla="*/ 2211728 h 2244461"/>
              <a:gd name="connsiteX38" fmla="*/ 2110091 w 2110091"/>
              <a:gd name="connsiteY38" fmla="*/ 1883317 h 2244461"/>
              <a:gd name="connsiteX39" fmla="*/ 1791013 w 2110091"/>
              <a:gd name="connsiteY39" fmla="*/ 1751063 h 2244461"/>
              <a:gd name="connsiteX40" fmla="*/ 1535536 w 2110091"/>
              <a:gd name="connsiteY40" fmla="*/ 1809915 h 2244461"/>
              <a:gd name="connsiteX41" fmla="*/ 1532554 w 2110091"/>
              <a:gd name="connsiteY41" fmla="*/ 1782300 h 2244461"/>
              <a:gd name="connsiteX42" fmla="*/ 1451341 w 2110091"/>
              <a:gd name="connsiteY42" fmla="*/ 1716919 h 2244461"/>
              <a:gd name="connsiteX43" fmla="*/ 1393355 w 2110091"/>
              <a:gd name="connsiteY43" fmla="*/ 1723181 h 2244461"/>
              <a:gd name="connsiteX44" fmla="*/ 1396655 w 2110091"/>
              <a:gd name="connsiteY44" fmla="*/ 1471714 h 2244461"/>
              <a:gd name="connsiteX45" fmla="*/ 1398534 w 2110091"/>
              <a:gd name="connsiteY45" fmla="*/ 1462409 h 2244461"/>
              <a:gd name="connsiteX46" fmla="*/ 1398532 w 2110091"/>
              <a:gd name="connsiteY46" fmla="*/ 1462409 h 2244461"/>
              <a:gd name="connsiteX47" fmla="*/ 1297758 w 2110091"/>
              <a:gd name="connsiteY47" fmla="*/ 1361635 h 2244461"/>
              <a:gd name="connsiteX48" fmla="*/ 1079183 w 2110091"/>
              <a:gd name="connsiteY48" fmla="*/ 1361636 h 2244461"/>
              <a:gd name="connsiteX49" fmla="*/ 1135643 w 2110091"/>
              <a:gd name="connsiteY49" fmla="*/ 1150923 h 2244461"/>
              <a:gd name="connsiteX50" fmla="*/ 1225054 w 2110091"/>
              <a:gd name="connsiteY50" fmla="*/ 1191574 h 2244461"/>
              <a:gd name="connsiteX51" fmla="*/ 1232522 w 2110091"/>
              <a:gd name="connsiteY51" fmla="*/ 1191828 h 2244461"/>
              <a:gd name="connsiteX52" fmla="*/ 1233252 w 2110091"/>
              <a:gd name="connsiteY52" fmla="*/ 1192348 h 2244461"/>
              <a:gd name="connsiteX53" fmla="*/ 1290997 w 2110091"/>
              <a:gd name="connsiteY53" fmla="*/ 1194314 h 2244461"/>
              <a:gd name="connsiteX54" fmla="*/ 1536956 w 2110091"/>
              <a:gd name="connsiteY54" fmla="*/ 1102106 h 2244461"/>
              <a:gd name="connsiteX55" fmla="*/ 1581144 w 2110091"/>
              <a:gd name="connsiteY55" fmla="*/ 1004919 h 2244461"/>
              <a:gd name="connsiteX56" fmla="*/ 1581143 w 2110091"/>
              <a:gd name="connsiteY56" fmla="*/ 1004920 h 2244461"/>
              <a:gd name="connsiteX57" fmla="*/ 1483956 w 2110091"/>
              <a:gd name="connsiteY57" fmla="*/ 960732 h 2244461"/>
              <a:gd name="connsiteX58" fmla="*/ 1263714 w 2110091"/>
              <a:gd name="connsiteY58" fmla="*/ 1043298 h 2244461"/>
              <a:gd name="connsiteX59" fmla="*/ 1169171 w 2110091"/>
              <a:gd name="connsiteY59" fmla="*/ 1000312 h 2244461"/>
              <a:gd name="connsiteX60" fmla="*/ 1171090 w 2110091"/>
              <a:gd name="connsiteY60" fmla="*/ 969680 h 2244461"/>
              <a:gd name="connsiteX61" fmla="*/ 1150981 w 2110091"/>
              <a:gd name="connsiteY61" fmla="*/ 911240 h 2244461"/>
              <a:gd name="connsiteX62" fmla="*/ 1112344 w 2110091"/>
              <a:gd name="connsiteY62" fmla="*/ 866810 h 2244461"/>
              <a:gd name="connsiteX63" fmla="*/ 1189903 w 2110091"/>
              <a:gd name="connsiteY63" fmla="*/ 850075 h 2244461"/>
              <a:gd name="connsiteX64" fmla="*/ 1373276 w 2110091"/>
              <a:gd name="connsiteY64" fmla="*/ 554409 h 2244461"/>
              <a:gd name="connsiteX65" fmla="*/ 1367177 w 2110091"/>
              <a:gd name="connsiteY65" fmla="*/ 489740 h 2244461"/>
              <a:gd name="connsiteX66" fmla="*/ 1357900 w 2110091"/>
              <a:gd name="connsiteY66" fmla="*/ 457798 h 2244461"/>
              <a:gd name="connsiteX67" fmla="*/ 1368194 w 2110091"/>
              <a:gd name="connsiteY67" fmla="*/ 453534 h 2244461"/>
              <a:gd name="connsiteX68" fmla="*/ 1373767 w 2110091"/>
              <a:gd name="connsiteY68" fmla="*/ 440080 h 2244461"/>
              <a:gd name="connsiteX69" fmla="*/ 1373767 w 2110091"/>
              <a:gd name="connsiteY69" fmla="*/ 395008 h 2244461"/>
              <a:gd name="connsiteX70" fmla="*/ 1354991 w 2110091"/>
              <a:gd name="connsiteY70" fmla="*/ 349682 h 2244461"/>
              <a:gd name="connsiteX71" fmla="*/ 1331672 w 2110091"/>
              <a:gd name="connsiteY71" fmla="*/ 340022 h 2244461"/>
              <a:gd name="connsiteX72" fmla="*/ 1305260 w 2110091"/>
              <a:gd name="connsiteY72" fmla="*/ 280977 h 2244461"/>
              <a:gd name="connsiteX73" fmla="*/ 1073525 w 2110091"/>
              <a:gd name="connsiteY73" fmla="*/ 0 h 2244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2110091" h="2244461">
                <a:moveTo>
                  <a:pt x="919476" y="1560750"/>
                </a:moveTo>
                <a:lnTo>
                  <a:pt x="931528" y="1563183"/>
                </a:lnTo>
                <a:lnTo>
                  <a:pt x="1181524" y="1563183"/>
                </a:lnTo>
                <a:lnTo>
                  <a:pt x="1229002" y="1767523"/>
                </a:lnTo>
                <a:lnTo>
                  <a:pt x="1218538" y="1787352"/>
                </a:lnTo>
                <a:cubicBezTo>
                  <a:pt x="1215776" y="1796521"/>
                  <a:pt x="1214766" y="1806384"/>
                  <a:pt x="1215859" y="1816504"/>
                </a:cubicBezTo>
                <a:lnTo>
                  <a:pt x="1222925" y="1881928"/>
                </a:lnTo>
                <a:lnTo>
                  <a:pt x="969188" y="1940379"/>
                </a:lnTo>
                <a:lnTo>
                  <a:pt x="952905" y="1929401"/>
                </a:lnTo>
                <a:cubicBezTo>
                  <a:pt x="944085" y="1925670"/>
                  <a:pt x="934388" y="1923607"/>
                  <a:pt x="924209" y="1923607"/>
                </a:cubicBezTo>
                <a:lnTo>
                  <a:pt x="868195" y="1923607"/>
                </a:lnTo>
                <a:lnTo>
                  <a:pt x="898111" y="1676979"/>
                </a:lnTo>
                <a:lnTo>
                  <a:pt x="888332" y="1676979"/>
                </a:lnTo>
                <a:close/>
                <a:moveTo>
                  <a:pt x="1073525" y="0"/>
                </a:moveTo>
                <a:cubicBezTo>
                  <a:pt x="1010682" y="429"/>
                  <a:pt x="905941" y="149387"/>
                  <a:pt x="841789" y="280594"/>
                </a:cubicBezTo>
                <a:lnTo>
                  <a:pt x="815198" y="340096"/>
                </a:lnTo>
                <a:lnTo>
                  <a:pt x="792057" y="349682"/>
                </a:lnTo>
                <a:cubicBezTo>
                  <a:pt x="780457" y="361282"/>
                  <a:pt x="773282" y="377307"/>
                  <a:pt x="773282" y="395008"/>
                </a:cubicBezTo>
                <a:cubicBezTo>
                  <a:pt x="773282" y="410032"/>
                  <a:pt x="773283" y="425056"/>
                  <a:pt x="773283" y="440080"/>
                </a:cubicBezTo>
                <a:cubicBezTo>
                  <a:pt x="773283" y="445334"/>
                  <a:pt x="775413" y="450092"/>
                  <a:pt x="778856" y="453535"/>
                </a:cubicBezTo>
                <a:lnTo>
                  <a:pt x="788276" y="457436"/>
                </a:lnTo>
                <a:lnTo>
                  <a:pt x="778893" y="489740"/>
                </a:lnTo>
                <a:cubicBezTo>
                  <a:pt x="774893" y="510629"/>
                  <a:pt x="772793" y="532257"/>
                  <a:pt x="772793" y="554409"/>
                </a:cubicBezTo>
                <a:cubicBezTo>
                  <a:pt x="772793" y="665171"/>
                  <a:pt x="825302" y="762825"/>
                  <a:pt x="905167" y="820490"/>
                </a:cubicBezTo>
                <a:lnTo>
                  <a:pt x="949037" y="845939"/>
                </a:lnTo>
                <a:lnTo>
                  <a:pt x="930754" y="852230"/>
                </a:lnTo>
                <a:cubicBezTo>
                  <a:pt x="895023" y="872859"/>
                  <a:pt x="867161" y="907120"/>
                  <a:pt x="855639" y="950122"/>
                </a:cubicBezTo>
                <a:lnTo>
                  <a:pt x="752134" y="1336410"/>
                </a:lnTo>
                <a:lnTo>
                  <a:pt x="748385" y="1396228"/>
                </a:lnTo>
                <a:lnTo>
                  <a:pt x="673158" y="1676978"/>
                </a:lnTo>
                <a:lnTo>
                  <a:pt x="662287" y="1676979"/>
                </a:lnTo>
                <a:lnTo>
                  <a:pt x="695763" y="1952951"/>
                </a:lnTo>
                <a:lnTo>
                  <a:pt x="685189" y="1968633"/>
                </a:lnTo>
                <a:cubicBezTo>
                  <a:pt x="681458" y="1977454"/>
                  <a:pt x="679395" y="1987152"/>
                  <a:pt x="679395" y="1997330"/>
                </a:cubicBezTo>
                <a:lnTo>
                  <a:pt x="679395" y="2007136"/>
                </a:lnTo>
                <a:lnTo>
                  <a:pt x="364397" y="2079699"/>
                </a:lnTo>
                <a:lnTo>
                  <a:pt x="0" y="2153952"/>
                </a:lnTo>
                <a:cubicBezTo>
                  <a:pt x="269206" y="2239291"/>
                  <a:pt x="561909" y="2276257"/>
                  <a:pt x="844805" y="2211728"/>
                </a:cubicBezTo>
                <a:lnTo>
                  <a:pt x="2110091" y="1883317"/>
                </a:lnTo>
                <a:lnTo>
                  <a:pt x="1791013" y="1751063"/>
                </a:lnTo>
                <a:lnTo>
                  <a:pt x="1535536" y="1809915"/>
                </a:lnTo>
                <a:lnTo>
                  <a:pt x="1532554" y="1782300"/>
                </a:lnTo>
                <a:cubicBezTo>
                  <a:pt x="1528182" y="1741819"/>
                  <a:pt x="1491822" y="1712547"/>
                  <a:pt x="1451341" y="1716919"/>
                </a:cubicBezTo>
                <a:lnTo>
                  <a:pt x="1393355" y="1723181"/>
                </a:lnTo>
                <a:lnTo>
                  <a:pt x="1396655" y="1471714"/>
                </a:lnTo>
                <a:lnTo>
                  <a:pt x="1398534" y="1462409"/>
                </a:lnTo>
                <a:lnTo>
                  <a:pt x="1398532" y="1462409"/>
                </a:lnTo>
                <a:cubicBezTo>
                  <a:pt x="1398531" y="1406753"/>
                  <a:pt x="1353414" y="1361635"/>
                  <a:pt x="1297758" y="1361635"/>
                </a:cubicBezTo>
                <a:lnTo>
                  <a:pt x="1079183" y="1361636"/>
                </a:lnTo>
                <a:lnTo>
                  <a:pt x="1135643" y="1150923"/>
                </a:lnTo>
                <a:lnTo>
                  <a:pt x="1225054" y="1191574"/>
                </a:lnTo>
                <a:lnTo>
                  <a:pt x="1232522" y="1191828"/>
                </a:lnTo>
                <a:lnTo>
                  <a:pt x="1233252" y="1192348"/>
                </a:lnTo>
                <a:cubicBezTo>
                  <a:pt x="1250839" y="1200345"/>
                  <a:pt x="1271477" y="1201631"/>
                  <a:pt x="1290997" y="1194314"/>
                </a:cubicBezTo>
                <a:cubicBezTo>
                  <a:pt x="1372983" y="1163579"/>
                  <a:pt x="1454970" y="1132841"/>
                  <a:pt x="1536956" y="1102106"/>
                </a:cubicBezTo>
                <a:cubicBezTo>
                  <a:pt x="1575996" y="1087470"/>
                  <a:pt x="1595778" y="1043959"/>
                  <a:pt x="1581144" y="1004919"/>
                </a:cubicBezTo>
                <a:lnTo>
                  <a:pt x="1581143" y="1004920"/>
                </a:lnTo>
                <a:cubicBezTo>
                  <a:pt x="1566508" y="965881"/>
                  <a:pt x="1522996" y="946097"/>
                  <a:pt x="1483956" y="960732"/>
                </a:cubicBezTo>
                <a:lnTo>
                  <a:pt x="1263714" y="1043298"/>
                </a:lnTo>
                <a:lnTo>
                  <a:pt x="1169171" y="1000312"/>
                </a:lnTo>
                <a:lnTo>
                  <a:pt x="1171090" y="969680"/>
                </a:lnTo>
                <a:cubicBezTo>
                  <a:pt x="1168202" y="948939"/>
                  <a:pt x="1161294" y="929106"/>
                  <a:pt x="1150981" y="911240"/>
                </a:cubicBezTo>
                <a:lnTo>
                  <a:pt x="1112344" y="866810"/>
                </a:lnTo>
                <a:lnTo>
                  <a:pt x="1189903" y="850075"/>
                </a:lnTo>
                <a:cubicBezTo>
                  <a:pt x="1297664" y="801363"/>
                  <a:pt x="1373277" y="687323"/>
                  <a:pt x="1373276" y="554409"/>
                </a:cubicBezTo>
                <a:cubicBezTo>
                  <a:pt x="1373277" y="532257"/>
                  <a:pt x="1371177" y="510628"/>
                  <a:pt x="1367177" y="489740"/>
                </a:cubicBezTo>
                <a:lnTo>
                  <a:pt x="1357900" y="457798"/>
                </a:lnTo>
                <a:lnTo>
                  <a:pt x="1368194" y="453534"/>
                </a:lnTo>
                <a:cubicBezTo>
                  <a:pt x="1371637" y="450092"/>
                  <a:pt x="1373767" y="445335"/>
                  <a:pt x="1373767" y="440080"/>
                </a:cubicBezTo>
                <a:lnTo>
                  <a:pt x="1373767" y="395008"/>
                </a:lnTo>
                <a:cubicBezTo>
                  <a:pt x="1373767" y="377307"/>
                  <a:pt x="1366592" y="361282"/>
                  <a:pt x="1354991" y="349682"/>
                </a:cubicBezTo>
                <a:lnTo>
                  <a:pt x="1331672" y="340022"/>
                </a:lnTo>
                <a:lnTo>
                  <a:pt x="1305260" y="280977"/>
                </a:lnTo>
                <a:cubicBezTo>
                  <a:pt x="1241108" y="149684"/>
                  <a:pt x="1136368" y="-427"/>
                  <a:pt x="1073525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DEFC9177-BB57-4F3E-8BC5-87490C82E531}"/>
              </a:ext>
            </a:extLst>
          </p:cNvPr>
          <p:cNvSpPr/>
          <p:nvPr/>
        </p:nvSpPr>
        <p:spPr bwMode="auto">
          <a:xfrm>
            <a:off x="3881006" y="1150962"/>
            <a:ext cx="2213894" cy="1924960"/>
          </a:xfrm>
          <a:custGeom>
            <a:avLst/>
            <a:gdLst>
              <a:gd name="connsiteX0" fmla="*/ 1272748 w 2519912"/>
              <a:gd name="connsiteY0" fmla="*/ 1563182 h 2191040"/>
              <a:gd name="connsiteX1" fmla="*/ 1224283 w 2519912"/>
              <a:gd name="connsiteY1" fmla="*/ 1793181 h 2191040"/>
              <a:gd name="connsiteX2" fmla="*/ 1229054 w 2519912"/>
              <a:gd name="connsiteY2" fmla="*/ 1802222 h 2191040"/>
              <a:gd name="connsiteX3" fmla="*/ 1231384 w 2519912"/>
              <a:gd name="connsiteY3" fmla="*/ 1827574 h 2191040"/>
              <a:gd name="connsiteX4" fmla="*/ 1222365 w 2519912"/>
              <a:gd name="connsiteY4" fmla="*/ 1911082 h 2191040"/>
              <a:gd name="connsiteX5" fmla="*/ 1359227 w 2519912"/>
              <a:gd name="connsiteY5" fmla="*/ 1926132 h 2191040"/>
              <a:gd name="connsiteX6" fmla="*/ 1334460 w 2519912"/>
              <a:gd name="connsiteY6" fmla="*/ 1679525 h 2191040"/>
              <a:gd name="connsiteX7" fmla="*/ 1339327 w 2519912"/>
              <a:gd name="connsiteY7" fmla="*/ 1679525 h 2191040"/>
              <a:gd name="connsiteX8" fmla="*/ 1406497 w 2519912"/>
              <a:gd name="connsiteY8" fmla="*/ 1563182 h 2191040"/>
              <a:gd name="connsiteX9" fmla="*/ 1399596 w 2519912"/>
              <a:gd name="connsiteY9" fmla="*/ 1 h 2191040"/>
              <a:gd name="connsiteX10" fmla="*/ 1631333 w 2519912"/>
              <a:gd name="connsiteY10" fmla="*/ 280595 h 2191040"/>
              <a:gd name="connsiteX11" fmla="*/ 1655609 w 2519912"/>
              <a:gd name="connsiteY11" fmla="*/ 334919 h 2191040"/>
              <a:gd name="connsiteX12" fmla="*/ 1660689 w 2519912"/>
              <a:gd name="connsiteY12" fmla="*/ 335945 h 2191040"/>
              <a:gd name="connsiteX13" fmla="*/ 1699839 w 2519912"/>
              <a:gd name="connsiteY13" fmla="*/ 395008 h 2191040"/>
              <a:gd name="connsiteX14" fmla="*/ 1699838 w 2519912"/>
              <a:gd name="connsiteY14" fmla="*/ 440080 h 2191040"/>
              <a:gd name="connsiteX15" fmla="*/ 1694265 w 2519912"/>
              <a:gd name="connsiteY15" fmla="*/ 453535 h 2191040"/>
              <a:gd name="connsiteX16" fmla="*/ 1684845 w 2519912"/>
              <a:gd name="connsiteY16" fmla="*/ 457437 h 2191040"/>
              <a:gd name="connsiteX17" fmla="*/ 1694228 w 2519912"/>
              <a:gd name="connsiteY17" fmla="*/ 489740 h 2191040"/>
              <a:gd name="connsiteX18" fmla="*/ 1700328 w 2519912"/>
              <a:gd name="connsiteY18" fmla="*/ 554409 h 2191040"/>
              <a:gd name="connsiteX19" fmla="*/ 1567954 w 2519912"/>
              <a:gd name="connsiteY19" fmla="*/ 820491 h 2191040"/>
              <a:gd name="connsiteX20" fmla="*/ 1524084 w 2519912"/>
              <a:gd name="connsiteY20" fmla="*/ 845939 h 2191040"/>
              <a:gd name="connsiteX21" fmla="*/ 1542367 w 2519912"/>
              <a:gd name="connsiteY21" fmla="*/ 852231 h 2191040"/>
              <a:gd name="connsiteX22" fmla="*/ 1617482 w 2519912"/>
              <a:gd name="connsiteY22" fmla="*/ 950123 h 2191040"/>
              <a:gd name="connsiteX23" fmla="*/ 1633197 w 2519912"/>
              <a:gd name="connsiteY23" fmla="*/ 1008773 h 2191040"/>
              <a:gd name="connsiteX24" fmla="*/ 1686757 w 2519912"/>
              <a:gd name="connsiteY24" fmla="*/ 1062333 h 2191040"/>
              <a:gd name="connsiteX25" fmla="*/ 1703340 w 2519912"/>
              <a:gd name="connsiteY25" fmla="*/ 1087306 h 2191040"/>
              <a:gd name="connsiteX26" fmla="*/ 1703801 w 2519912"/>
              <a:gd name="connsiteY26" fmla="*/ 1089673 h 2191040"/>
              <a:gd name="connsiteX27" fmla="*/ 1706538 w 2519912"/>
              <a:gd name="connsiteY27" fmla="*/ 1093733 h 2191040"/>
              <a:gd name="connsiteX28" fmla="*/ 1712470 w 2519912"/>
              <a:gd name="connsiteY28" fmla="*/ 1123117 h 2191040"/>
              <a:gd name="connsiteX29" fmla="*/ 1712469 w 2519912"/>
              <a:gd name="connsiteY29" fmla="*/ 1304622 h 2191040"/>
              <a:gd name="connsiteX30" fmla="*/ 1720987 w 2519912"/>
              <a:gd name="connsiteY30" fmla="*/ 1336411 h 2191040"/>
              <a:gd name="connsiteX31" fmla="*/ 1724991 w 2519912"/>
              <a:gd name="connsiteY31" fmla="*/ 1400305 h 2191040"/>
              <a:gd name="connsiteX32" fmla="*/ 1723262 w 2519912"/>
              <a:gd name="connsiteY32" fmla="*/ 1405330 h 2191040"/>
              <a:gd name="connsiteX33" fmla="*/ 2428244 w 2519912"/>
              <a:gd name="connsiteY33" fmla="*/ 1812351 h 2191040"/>
              <a:gd name="connsiteX34" fmla="*/ 2461349 w 2519912"/>
              <a:gd name="connsiteY34" fmla="*/ 1755010 h 2191040"/>
              <a:gd name="connsiteX35" fmla="*/ 2470506 w 2519912"/>
              <a:gd name="connsiteY35" fmla="*/ 1752557 h 2191040"/>
              <a:gd name="connsiteX36" fmla="*/ 2493725 w 2519912"/>
              <a:gd name="connsiteY36" fmla="*/ 1765962 h 2191040"/>
              <a:gd name="connsiteX37" fmla="*/ 2496179 w 2519912"/>
              <a:gd name="connsiteY37" fmla="*/ 1775119 h 2191040"/>
              <a:gd name="connsiteX38" fmla="*/ 2463073 w 2519912"/>
              <a:gd name="connsiteY38" fmla="*/ 1832460 h 2191040"/>
              <a:gd name="connsiteX39" fmla="*/ 2519912 w 2519912"/>
              <a:gd name="connsiteY39" fmla="*/ 1865276 h 2191040"/>
              <a:gd name="connsiteX40" fmla="*/ 2498267 w 2519912"/>
              <a:gd name="connsiteY40" fmla="*/ 1902767 h 2191040"/>
              <a:gd name="connsiteX41" fmla="*/ 2441427 w 2519912"/>
              <a:gd name="connsiteY41" fmla="*/ 1869951 h 2191040"/>
              <a:gd name="connsiteX42" fmla="*/ 2408322 w 2519912"/>
              <a:gd name="connsiteY42" fmla="*/ 1927290 h 2191040"/>
              <a:gd name="connsiteX43" fmla="*/ 2399166 w 2519912"/>
              <a:gd name="connsiteY43" fmla="*/ 1929744 h 2191040"/>
              <a:gd name="connsiteX44" fmla="*/ 2375947 w 2519912"/>
              <a:gd name="connsiteY44" fmla="*/ 1916338 h 2191040"/>
              <a:gd name="connsiteX45" fmla="*/ 2373493 w 2519912"/>
              <a:gd name="connsiteY45" fmla="*/ 1907182 h 2191040"/>
              <a:gd name="connsiteX46" fmla="*/ 2406598 w 2519912"/>
              <a:gd name="connsiteY46" fmla="*/ 1849842 h 2191040"/>
              <a:gd name="connsiteX47" fmla="*/ 1710419 w 2519912"/>
              <a:gd name="connsiteY47" fmla="*/ 1447903 h 2191040"/>
              <a:gd name="connsiteX48" fmla="*/ 1706750 w 2519912"/>
              <a:gd name="connsiteY48" fmla="*/ 1458814 h 2191040"/>
              <a:gd name="connsiteX49" fmla="*/ 1519263 w 2519912"/>
              <a:gd name="connsiteY49" fmla="*/ 1783551 h 2191040"/>
              <a:gd name="connsiteX50" fmla="*/ 1503352 w 2519912"/>
              <a:gd name="connsiteY50" fmla="*/ 1941981 h 2191040"/>
              <a:gd name="connsiteX51" fmla="*/ 1963799 w 2519912"/>
              <a:gd name="connsiteY51" fmla="*/ 1992614 h 2191040"/>
              <a:gd name="connsiteX52" fmla="*/ 1955939 w 2519912"/>
              <a:gd name="connsiteY52" fmla="*/ 2062342 h 2191040"/>
              <a:gd name="connsiteX53" fmla="*/ 1504641 w 2519912"/>
              <a:gd name="connsiteY53" fmla="*/ 2014342 h 2191040"/>
              <a:gd name="connsiteX54" fmla="*/ 1508349 w 2519912"/>
              <a:gd name="connsiteY54" fmla="*/ 2032710 h 2191040"/>
              <a:gd name="connsiteX55" fmla="*/ 1508349 w 2519912"/>
              <a:gd name="connsiteY55" fmla="*/ 2116703 h 2191040"/>
              <a:gd name="connsiteX56" fmla="*/ 2254252 w 2519912"/>
              <a:gd name="connsiteY56" fmla="*/ 2118150 h 2191040"/>
              <a:gd name="connsiteX57" fmla="*/ 2253926 w 2519912"/>
              <a:gd name="connsiteY57" fmla="*/ 2188318 h 2191040"/>
              <a:gd name="connsiteX58" fmla="*/ 666373 w 2519912"/>
              <a:gd name="connsiteY58" fmla="*/ 2190896 h 2191040"/>
              <a:gd name="connsiteX59" fmla="*/ 271512 w 2519912"/>
              <a:gd name="connsiteY59" fmla="*/ 2046083 h 2191040"/>
              <a:gd name="connsiteX60" fmla="*/ 623101 w 2519912"/>
              <a:gd name="connsiteY60" fmla="*/ 2114986 h 2191040"/>
              <a:gd name="connsiteX61" fmla="*/ 1214353 w 2519912"/>
              <a:gd name="connsiteY61" fmla="*/ 2116133 h 2191040"/>
              <a:gd name="connsiteX62" fmla="*/ 1214353 w 2519912"/>
              <a:gd name="connsiteY62" fmla="*/ 2032710 h 2191040"/>
              <a:gd name="connsiteX63" fmla="*/ 1233131 w 2519912"/>
              <a:gd name="connsiteY63" fmla="*/ 1987376 h 2191040"/>
              <a:gd name="connsiteX64" fmla="*/ 1235582 w 2519912"/>
              <a:gd name="connsiteY64" fmla="*/ 1985724 h 2191040"/>
              <a:gd name="connsiteX65" fmla="*/ 1166614 w 2519912"/>
              <a:gd name="connsiteY65" fmla="*/ 1978388 h 2191040"/>
              <a:gd name="connsiteX66" fmla="*/ 377289 w 2519912"/>
              <a:gd name="connsiteY66" fmla="*/ 1894435 h 2191040"/>
              <a:gd name="connsiteX67" fmla="*/ 261 w 2519912"/>
              <a:gd name="connsiteY67" fmla="*/ 1708059 h 2191040"/>
              <a:gd name="connsiteX68" fmla="*/ 342418 w 2519912"/>
              <a:gd name="connsiteY68" fmla="*/ 1814317 h 2191040"/>
              <a:gd name="connsiteX69" fmla="*/ 930130 w 2519912"/>
              <a:gd name="connsiteY69" fmla="*/ 1878946 h 2191040"/>
              <a:gd name="connsiteX70" fmla="*/ 939088 w 2519912"/>
              <a:gd name="connsiteY70" fmla="*/ 1796005 h 2191040"/>
              <a:gd name="connsiteX71" fmla="*/ 1009713 w 2519912"/>
              <a:gd name="connsiteY71" fmla="*/ 1739148 h 2191040"/>
              <a:gd name="connsiteX72" fmla="*/ 1094248 w 2519912"/>
              <a:gd name="connsiteY72" fmla="*/ 1748278 h 2191040"/>
              <a:gd name="connsiteX73" fmla="*/ 1096424 w 2519912"/>
              <a:gd name="connsiteY73" fmla="*/ 1457760 h 2191040"/>
              <a:gd name="connsiteX74" fmla="*/ 1098601 w 2519912"/>
              <a:gd name="connsiteY74" fmla="*/ 1457995 h 2191040"/>
              <a:gd name="connsiteX75" fmla="*/ 1106220 w 2519912"/>
              <a:gd name="connsiteY75" fmla="*/ 1420260 h 2191040"/>
              <a:gd name="connsiteX76" fmla="*/ 1201013 w 2519912"/>
              <a:gd name="connsiteY76" fmla="*/ 1357427 h 2191040"/>
              <a:gd name="connsiteX77" fmla="*/ 1392810 w 2519912"/>
              <a:gd name="connsiteY77" fmla="*/ 1357427 h 2191040"/>
              <a:gd name="connsiteX78" fmla="*/ 1337478 w 2519912"/>
              <a:gd name="connsiteY78" fmla="*/ 1150923 h 2191040"/>
              <a:gd name="connsiteX79" fmla="*/ 1248067 w 2519912"/>
              <a:gd name="connsiteY79" fmla="*/ 1191574 h 2191040"/>
              <a:gd name="connsiteX80" fmla="*/ 1218862 w 2519912"/>
              <a:gd name="connsiteY80" fmla="*/ 1198336 h 2191040"/>
              <a:gd name="connsiteX81" fmla="*/ 1216480 w 2519912"/>
              <a:gd name="connsiteY81" fmla="*/ 1197936 h 2191040"/>
              <a:gd name="connsiteX82" fmla="*/ 1211721 w 2519912"/>
              <a:gd name="connsiteY82" fmla="*/ 1199073 h 2191040"/>
              <a:gd name="connsiteX83" fmla="*/ 1182124 w 2519912"/>
              <a:gd name="connsiteY83" fmla="*/ 1194313 h 2191040"/>
              <a:gd name="connsiteX84" fmla="*/ 936165 w 2519912"/>
              <a:gd name="connsiteY84" fmla="*/ 1102105 h 2191040"/>
              <a:gd name="connsiteX85" fmla="*/ 925852 w 2519912"/>
              <a:gd name="connsiteY85" fmla="*/ 1095670 h 2191040"/>
              <a:gd name="connsiteX86" fmla="*/ 285492 w 2519912"/>
              <a:gd name="connsiteY86" fmla="*/ 1622598 h 2191040"/>
              <a:gd name="connsiteX87" fmla="*/ 327564 w 2519912"/>
              <a:gd name="connsiteY87" fmla="*/ 1673725 h 2191040"/>
              <a:gd name="connsiteX88" fmla="*/ 326646 w 2519912"/>
              <a:gd name="connsiteY88" fmla="*/ 1683161 h 2191040"/>
              <a:gd name="connsiteX89" fmla="*/ 305943 w 2519912"/>
              <a:gd name="connsiteY89" fmla="*/ 1700197 h 2191040"/>
              <a:gd name="connsiteX90" fmla="*/ 296508 w 2519912"/>
              <a:gd name="connsiteY90" fmla="*/ 1699280 h 2191040"/>
              <a:gd name="connsiteX91" fmla="*/ 254437 w 2519912"/>
              <a:gd name="connsiteY91" fmla="*/ 1648152 h 2191040"/>
              <a:gd name="connsiteX92" fmla="*/ 203756 w 2519912"/>
              <a:gd name="connsiteY92" fmla="*/ 1689855 h 2191040"/>
              <a:gd name="connsiteX93" fmla="*/ 176249 w 2519912"/>
              <a:gd name="connsiteY93" fmla="*/ 1656427 h 2191040"/>
              <a:gd name="connsiteX94" fmla="*/ 226930 w 2519912"/>
              <a:gd name="connsiteY94" fmla="*/ 1614723 h 2191040"/>
              <a:gd name="connsiteX95" fmla="*/ 184860 w 2519912"/>
              <a:gd name="connsiteY95" fmla="*/ 1563597 h 2191040"/>
              <a:gd name="connsiteX96" fmla="*/ 185777 w 2519912"/>
              <a:gd name="connsiteY96" fmla="*/ 1554162 h 2191040"/>
              <a:gd name="connsiteX97" fmla="*/ 206480 w 2519912"/>
              <a:gd name="connsiteY97" fmla="*/ 1537127 h 2191040"/>
              <a:gd name="connsiteX98" fmla="*/ 215915 w 2519912"/>
              <a:gd name="connsiteY98" fmla="*/ 1538043 h 2191040"/>
              <a:gd name="connsiteX99" fmla="*/ 257985 w 2519912"/>
              <a:gd name="connsiteY99" fmla="*/ 1589170 h 2191040"/>
              <a:gd name="connsiteX100" fmla="*/ 895380 w 2519912"/>
              <a:gd name="connsiteY100" fmla="*/ 1064681 h 2191040"/>
              <a:gd name="connsiteX101" fmla="*/ 893943 w 2519912"/>
              <a:gd name="connsiteY101" fmla="*/ 1062664 h 2191040"/>
              <a:gd name="connsiteX102" fmla="*/ 891977 w 2519912"/>
              <a:gd name="connsiteY102" fmla="*/ 1004919 h 2191040"/>
              <a:gd name="connsiteX103" fmla="*/ 891978 w 2519912"/>
              <a:gd name="connsiteY103" fmla="*/ 1004920 h 2191040"/>
              <a:gd name="connsiteX104" fmla="*/ 989165 w 2519912"/>
              <a:gd name="connsiteY104" fmla="*/ 960732 h 2191040"/>
              <a:gd name="connsiteX105" fmla="*/ 1011521 w 2519912"/>
              <a:gd name="connsiteY105" fmla="*/ 969113 h 2191040"/>
              <a:gd name="connsiteX106" fmla="*/ 1142162 w 2519912"/>
              <a:gd name="connsiteY106" fmla="*/ 861613 h 2191040"/>
              <a:gd name="connsiteX107" fmla="*/ 1152318 w 2519912"/>
              <a:gd name="connsiteY107" fmla="*/ 862600 h 2191040"/>
              <a:gd name="connsiteX108" fmla="*/ 1170656 w 2519912"/>
              <a:gd name="connsiteY108" fmla="*/ 884886 h 2191040"/>
              <a:gd name="connsiteX109" fmla="*/ 1169669 w 2519912"/>
              <a:gd name="connsiteY109" fmla="*/ 895042 h 2191040"/>
              <a:gd name="connsiteX110" fmla="*/ 1058328 w 2519912"/>
              <a:gd name="connsiteY110" fmla="*/ 986660 h 2191040"/>
              <a:gd name="connsiteX111" fmla="*/ 1209407 w 2519912"/>
              <a:gd name="connsiteY111" fmla="*/ 1043298 h 2191040"/>
              <a:gd name="connsiteX112" fmla="*/ 1303950 w 2519912"/>
              <a:gd name="connsiteY112" fmla="*/ 1000312 h 2191040"/>
              <a:gd name="connsiteX113" fmla="*/ 1302030 w 2519912"/>
              <a:gd name="connsiteY113" fmla="*/ 969681 h 2191040"/>
              <a:gd name="connsiteX114" fmla="*/ 1322140 w 2519912"/>
              <a:gd name="connsiteY114" fmla="*/ 911240 h 2191040"/>
              <a:gd name="connsiteX115" fmla="*/ 1357401 w 2519912"/>
              <a:gd name="connsiteY115" fmla="*/ 870693 h 2191040"/>
              <a:gd name="connsiteX116" fmla="*/ 1339577 w 2519912"/>
              <a:gd name="connsiteY116" fmla="*/ 868773 h 2191040"/>
              <a:gd name="connsiteX117" fmla="*/ 1099844 w 2519912"/>
              <a:gd name="connsiteY117" fmla="*/ 554409 h 2191040"/>
              <a:gd name="connsiteX118" fmla="*/ 1105944 w 2519912"/>
              <a:gd name="connsiteY118" fmla="*/ 489740 h 2191040"/>
              <a:gd name="connsiteX119" fmla="*/ 1115221 w 2519912"/>
              <a:gd name="connsiteY119" fmla="*/ 457799 h 2191040"/>
              <a:gd name="connsiteX120" fmla="*/ 1104927 w 2519912"/>
              <a:gd name="connsiteY120" fmla="*/ 453535 h 2191040"/>
              <a:gd name="connsiteX121" fmla="*/ 1099354 w 2519912"/>
              <a:gd name="connsiteY121" fmla="*/ 440080 h 2191040"/>
              <a:gd name="connsiteX122" fmla="*/ 1099354 w 2519912"/>
              <a:gd name="connsiteY122" fmla="*/ 395008 h 2191040"/>
              <a:gd name="connsiteX123" fmla="*/ 1138504 w 2519912"/>
              <a:gd name="connsiteY123" fmla="*/ 335945 h 2191040"/>
              <a:gd name="connsiteX124" fmla="*/ 1143746 w 2519912"/>
              <a:gd name="connsiteY124" fmla="*/ 334886 h 2191040"/>
              <a:gd name="connsiteX125" fmla="*/ 1167860 w 2519912"/>
              <a:gd name="connsiteY125" fmla="*/ 280978 h 2191040"/>
              <a:gd name="connsiteX126" fmla="*/ 1399596 w 2519912"/>
              <a:gd name="connsiteY126" fmla="*/ 1 h 219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2519912" h="2191040">
                <a:moveTo>
                  <a:pt x="1272748" y="1563182"/>
                </a:moveTo>
                <a:lnTo>
                  <a:pt x="1224283" y="1793181"/>
                </a:lnTo>
                <a:lnTo>
                  <a:pt x="1229054" y="1802222"/>
                </a:lnTo>
                <a:cubicBezTo>
                  <a:pt x="1231456" y="1810196"/>
                  <a:pt x="1232334" y="1818773"/>
                  <a:pt x="1231384" y="1827574"/>
                </a:cubicBezTo>
                <a:lnTo>
                  <a:pt x="1222365" y="1911082"/>
                </a:lnTo>
                <a:lnTo>
                  <a:pt x="1359227" y="1926132"/>
                </a:lnTo>
                <a:lnTo>
                  <a:pt x="1334460" y="1679525"/>
                </a:lnTo>
                <a:lnTo>
                  <a:pt x="1339327" y="1679525"/>
                </a:lnTo>
                <a:lnTo>
                  <a:pt x="1406497" y="1563182"/>
                </a:lnTo>
                <a:close/>
                <a:moveTo>
                  <a:pt x="1399596" y="1"/>
                </a:moveTo>
                <a:cubicBezTo>
                  <a:pt x="1462439" y="429"/>
                  <a:pt x="1567180" y="149387"/>
                  <a:pt x="1631333" y="280595"/>
                </a:cubicBezTo>
                <a:lnTo>
                  <a:pt x="1655609" y="334919"/>
                </a:lnTo>
                <a:lnTo>
                  <a:pt x="1660689" y="335945"/>
                </a:lnTo>
                <a:cubicBezTo>
                  <a:pt x="1683696" y="345676"/>
                  <a:pt x="1699839" y="368457"/>
                  <a:pt x="1699839" y="395008"/>
                </a:cubicBezTo>
                <a:cubicBezTo>
                  <a:pt x="1699839" y="410032"/>
                  <a:pt x="1699838" y="425056"/>
                  <a:pt x="1699838" y="440080"/>
                </a:cubicBezTo>
                <a:cubicBezTo>
                  <a:pt x="1699838" y="445335"/>
                  <a:pt x="1697708" y="450092"/>
                  <a:pt x="1694265" y="453535"/>
                </a:cubicBezTo>
                <a:lnTo>
                  <a:pt x="1684845" y="457437"/>
                </a:lnTo>
                <a:lnTo>
                  <a:pt x="1694228" y="489740"/>
                </a:lnTo>
                <a:cubicBezTo>
                  <a:pt x="1698228" y="510629"/>
                  <a:pt x="1700328" y="532257"/>
                  <a:pt x="1700328" y="554409"/>
                </a:cubicBezTo>
                <a:cubicBezTo>
                  <a:pt x="1700328" y="665171"/>
                  <a:pt x="1647819" y="762826"/>
                  <a:pt x="1567954" y="820491"/>
                </a:cubicBezTo>
                <a:lnTo>
                  <a:pt x="1524084" y="845939"/>
                </a:lnTo>
                <a:lnTo>
                  <a:pt x="1542367" y="852231"/>
                </a:lnTo>
                <a:cubicBezTo>
                  <a:pt x="1578098" y="872860"/>
                  <a:pt x="1605960" y="907121"/>
                  <a:pt x="1617482" y="950123"/>
                </a:cubicBezTo>
                <a:lnTo>
                  <a:pt x="1633197" y="1008773"/>
                </a:lnTo>
                <a:lnTo>
                  <a:pt x="1686757" y="1062333"/>
                </a:lnTo>
                <a:cubicBezTo>
                  <a:pt x="1694127" y="1069704"/>
                  <a:pt x="1699655" y="1078219"/>
                  <a:pt x="1703340" y="1087306"/>
                </a:cubicBezTo>
                <a:lnTo>
                  <a:pt x="1703801" y="1089673"/>
                </a:lnTo>
                <a:lnTo>
                  <a:pt x="1706538" y="1093733"/>
                </a:lnTo>
                <a:cubicBezTo>
                  <a:pt x="1710358" y="1102764"/>
                  <a:pt x="1712470" y="1112694"/>
                  <a:pt x="1712470" y="1123117"/>
                </a:cubicBezTo>
                <a:lnTo>
                  <a:pt x="1712469" y="1304622"/>
                </a:lnTo>
                <a:lnTo>
                  <a:pt x="1720987" y="1336411"/>
                </a:lnTo>
                <a:cubicBezTo>
                  <a:pt x="1726748" y="1357912"/>
                  <a:pt x="1727879" y="1379563"/>
                  <a:pt x="1724991" y="1400305"/>
                </a:cubicBezTo>
                <a:lnTo>
                  <a:pt x="1723262" y="1405330"/>
                </a:lnTo>
                <a:lnTo>
                  <a:pt x="2428244" y="1812351"/>
                </a:lnTo>
                <a:lnTo>
                  <a:pt x="2461349" y="1755010"/>
                </a:lnTo>
                <a:cubicBezTo>
                  <a:pt x="2463201" y="1751804"/>
                  <a:pt x="2467300" y="1750706"/>
                  <a:pt x="2470506" y="1752557"/>
                </a:cubicBezTo>
                <a:lnTo>
                  <a:pt x="2493725" y="1765962"/>
                </a:lnTo>
                <a:cubicBezTo>
                  <a:pt x="2496931" y="1767813"/>
                  <a:pt x="2498030" y="1771913"/>
                  <a:pt x="2496179" y="1775119"/>
                </a:cubicBezTo>
                <a:lnTo>
                  <a:pt x="2463073" y="1832460"/>
                </a:lnTo>
                <a:lnTo>
                  <a:pt x="2519912" y="1865276"/>
                </a:lnTo>
                <a:lnTo>
                  <a:pt x="2498267" y="1902767"/>
                </a:lnTo>
                <a:lnTo>
                  <a:pt x="2441427" y="1869951"/>
                </a:lnTo>
                <a:lnTo>
                  <a:pt x="2408322" y="1927290"/>
                </a:lnTo>
                <a:cubicBezTo>
                  <a:pt x="2406471" y="1930496"/>
                  <a:pt x="2402372" y="1931595"/>
                  <a:pt x="2399166" y="1929744"/>
                </a:cubicBezTo>
                <a:lnTo>
                  <a:pt x="2375947" y="1916338"/>
                </a:lnTo>
                <a:cubicBezTo>
                  <a:pt x="2372740" y="1914487"/>
                  <a:pt x="2371641" y="1910387"/>
                  <a:pt x="2373493" y="1907182"/>
                </a:cubicBezTo>
                <a:lnTo>
                  <a:pt x="2406598" y="1849842"/>
                </a:lnTo>
                <a:lnTo>
                  <a:pt x="1710419" y="1447903"/>
                </a:lnTo>
                <a:lnTo>
                  <a:pt x="1706750" y="1458814"/>
                </a:lnTo>
                <a:lnTo>
                  <a:pt x="1519263" y="1783551"/>
                </a:lnTo>
                <a:lnTo>
                  <a:pt x="1503352" y="1941981"/>
                </a:lnTo>
                <a:lnTo>
                  <a:pt x="1963799" y="1992614"/>
                </a:lnTo>
                <a:cubicBezTo>
                  <a:pt x="1950277" y="2016550"/>
                  <a:pt x="1969462" y="2038406"/>
                  <a:pt x="1955939" y="2062342"/>
                </a:cubicBezTo>
                <a:lnTo>
                  <a:pt x="1504641" y="2014342"/>
                </a:lnTo>
                <a:lnTo>
                  <a:pt x="1508349" y="2032710"/>
                </a:lnTo>
                <a:lnTo>
                  <a:pt x="1508349" y="2116703"/>
                </a:lnTo>
                <a:lnTo>
                  <a:pt x="2254252" y="2118150"/>
                </a:lnTo>
                <a:cubicBezTo>
                  <a:pt x="2243379" y="2143399"/>
                  <a:pt x="2264799" y="2163068"/>
                  <a:pt x="2253926" y="2188318"/>
                </a:cubicBezTo>
                <a:cubicBezTo>
                  <a:pt x="1724633" y="2187317"/>
                  <a:pt x="1195666" y="2191897"/>
                  <a:pt x="666373" y="2190896"/>
                </a:cubicBezTo>
                <a:cubicBezTo>
                  <a:pt x="441026" y="2177113"/>
                  <a:pt x="271512" y="2117515"/>
                  <a:pt x="271512" y="2046083"/>
                </a:cubicBezTo>
                <a:cubicBezTo>
                  <a:pt x="359068" y="2080977"/>
                  <a:pt x="484015" y="2105103"/>
                  <a:pt x="623101" y="2114986"/>
                </a:cubicBezTo>
                <a:lnTo>
                  <a:pt x="1214353" y="2116133"/>
                </a:lnTo>
                <a:lnTo>
                  <a:pt x="1214353" y="2032710"/>
                </a:lnTo>
                <a:cubicBezTo>
                  <a:pt x="1214353" y="2015006"/>
                  <a:pt x="1221529" y="1998978"/>
                  <a:pt x="1233131" y="1987376"/>
                </a:cubicBezTo>
                <a:lnTo>
                  <a:pt x="1235582" y="1985724"/>
                </a:lnTo>
                <a:lnTo>
                  <a:pt x="1166614" y="1978388"/>
                </a:lnTo>
                <a:cubicBezTo>
                  <a:pt x="903483" y="1950869"/>
                  <a:pt x="640351" y="1923350"/>
                  <a:pt x="377289" y="1894435"/>
                </a:cubicBezTo>
                <a:cubicBezTo>
                  <a:pt x="154725" y="1856534"/>
                  <a:pt x="-7409" y="1779079"/>
                  <a:pt x="261" y="1708059"/>
                </a:cubicBezTo>
                <a:cubicBezTo>
                  <a:pt x="83564" y="1752154"/>
                  <a:pt x="205198" y="1789557"/>
                  <a:pt x="342418" y="1814317"/>
                </a:cubicBezTo>
                <a:lnTo>
                  <a:pt x="930130" y="1878946"/>
                </a:lnTo>
                <a:lnTo>
                  <a:pt x="939088" y="1796005"/>
                </a:lnTo>
                <a:cubicBezTo>
                  <a:pt x="942890" y="1760802"/>
                  <a:pt x="974510" y="1735346"/>
                  <a:pt x="1009713" y="1739148"/>
                </a:cubicBezTo>
                <a:lnTo>
                  <a:pt x="1094248" y="1748278"/>
                </a:lnTo>
                <a:lnTo>
                  <a:pt x="1096424" y="1457760"/>
                </a:lnTo>
                <a:lnTo>
                  <a:pt x="1098601" y="1457995"/>
                </a:lnTo>
                <a:lnTo>
                  <a:pt x="1106220" y="1420260"/>
                </a:lnTo>
                <a:cubicBezTo>
                  <a:pt x="1121837" y="1383335"/>
                  <a:pt x="1158399" y="1357427"/>
                  <a:pt x="1201013" y="1357427"/>
                </a:cubicBezTo>
                <a:lnTo>
                  <a:pt x="1392810" y="1357427"/>
                </a:lnTo>
                <a:lnTo>
                  <a:pt x="1337478" y="1150923"/>
                </a:lnTo>
                <a:lnTo>
                  <a:pt x="1248067" y="1191574"/>
                </a:lnTo>
                <a:cubicBezTo>
                  <a:pt x="1238578" y="1195888"/>
                  <a:pt x="1228665" y="1198075"/>
                  <a:pt x="1218862" y="1198336"/>
                </a:cubicBezTo>
                <a:lnTo>
                  <a:pt x="1216480" y="1197936"/>
                </a:lnTo>
                <a:lnTo>
                  <a:pt x="1211721" y="1199073"/>
                </a:lnTo>
                <a:cubicBezTo>
                  <a:pt x="1201923" y="1199479"/>
                  <a:pt x="1191884" y="1197972"/>
                  <a:pt x="1182124" y="1194313"/>
                </a:cubicBezTo>
                <a:cubicBezTo>
                  <a:pt x="1100138" y="1163578"/>
                  <a:pt x="1018151" y="1132841"/>
                  <a:pt x="936165" y="1102105"/>
                </a:cubicBezTo>
                <a:lnTo>
                  <a:pt x="925852" y="1095670"/>
                </a:lnTo>
                <a:lnTo>
                  <a:pt x="285492" y="1622598"/>
                </a:lnTo>
                <a:lnTo>
                  <a:pt x="327564" y="1673725"/>
                </a:lnTo>
                <a:cubicBezTo>
                  <a:pt x="329915" y="1676585"/>
                  <a:pt x="329505" y="1680809"/>
                  <a:pt x="326646" y="1683161"/>
                </a:cubicBezTo>
                <a:lnTo>
                  <a:pt x="305943" y="1700197"/>
                </a:lnTo>
                <a:cubicBezTo>
                  <a:pt x="303084" y="1702549"/>
                  <a:pt x="298860" y="1702138"/>
                  <a:pt x="296508" y="1699280"/>
                </a:cubicBezTo>
                <a:lnTo>
                  <a:pt x="254437" y="1648152"/>
                </a:lnTo>
                <a:lnTo>
                  <a:pt x="203756" y="1689855"/>
                </a:lnTo>
                <a:lnTo>
                  <a:pt x="176249" y="1656427"/>
                </a:lnTo>
                <a:lnTo>
                  <a:pt x="226930" y="1614723"/>
                </a:lnTo>
                <a:lnTo>
                  <a:pt x="184860" y="1563597"/>
                </a:lnTo>
                <a:cubicBezTo>
                  <a:pt x="182508" y="1560739"/>
                  <a:pt x="182918" y="1556515"/>
                  <a:pt x="185777" y="1554162"/>
                </a:cubicBezTo>
                <a:lnTo>
                  <a:pt x="206480" y="1537127"/>
                </a:lnTo>
                <a:cubicBezTo>
                  <a:pt x="209339" y="1534774"/>
                  <a:pt x="213563" y="1535184"/>
                  <a:pt x="215915" y="1538043"/>
                </a:cubicBezTo>
                <a:lnTo>
                  <a:pt x="257985" y="1589170"/>
                </a:lnTo>
                <a:lnTo>
                  <a:pt x="895380" y="1064681"/>
                </a:lnTo>
                <a:lnTo>
                  <a:pt x="893943" y="1062664"/>
                </a:lnTo>
                <a:cubicBezTo>
                  <a:pt x="885947" y="1045077"/>
                  <a:pt x="884660" y="1024439"/>
                  <a:pt x="891977" y="1004919"/>
                </a:cubicBezTo>
                <a:lnTo>
                  <a:pt x="891978" y="1004920"/>
                </a:lnTo>
                <a:cubicBezTo>
                  <a:pt x="906613" y="965880"/>
                  <a:pt x="950125" y="946097"/>
                  <a:pt x="989165" y="960732"/>
                </a:cubicBezTo>
                <a:lnTo>
                  <a:pt x="1011521" y="969113"/>
                </a:lnTo>
                <a:lnTo>
                  <a:pt x="1142162" y="861613"/>
                </a:lnTo>
                <a:cubicBezTo>
                  <a:pt x="1145239" y="859081"/>
                  <a:pt x="1149786" y="859523"/>
                  <a:pt x="1152318" y="862600"/>
                </a:cubicBezTo>
                <a:lnTo>
                  <a:pt x="1170656" y="884886"/>
                </a:lnTo>
                <a:cubicBezTo>
                  <a:pt x="1173188" y="887963"/>
                  <a:pt x="1172746" y="892510"/>
                  <a:pt x="1169669" y="895042"/>
                </a:cubicBezTo>
                <a:lnTo>
                  <a:pt x="1058328" y="986660"/>
                </a:lnTo>
                <a:lnTo>
                  <a:pt x="1209407" y="1043298"/>
                </a:lnTo>
                <a:lnTo>
                  <a:pt x="1303950" y="1000312"/>
                </a:lnTo>
                <a:lnTo>
                  <a:pt x="1302030" y="969681"/>
                </a:lnTo>
                <a:cubicBezTo>
                  <a:pt x="1304919" y="948939"/>
                  <a:pt x="1311826" y="929106"/>
                  <a:pt x="1322140" y="911240"/>
                </a:cubicBezTo>
                <a:lnTo>
                  <a:pt x="1357401" y="870693"/>
                </a:lnTo>
                <a:lnTo>
                  <a:pt x="1339577" y="868773"/>
                </a:lnTo>
                <a:cubicBezTo>
                  <a:pt x="1202762" y="838852"/>
                  <a:pt x="1099844" y="709476"/>
                  <a:pt x="1099844" y="554409"/>
                </a:cubicBezTo>
                <a:cubicBezTo>
                  <a:pt x="1099844" y="532257"/>
                  <a:pt x="1101944" y="510629"/>
                  <a:pt x="1105944" y="489740"/>
                </a:cubicBezTo>
                <a:lnTo>
                  <a:pt x="1115221" y="457799"/>
                </a:lnTo>
                <a:lnTo>
                  <a:pt x="1104927" y="453535"/>
                </a:lnTo>
                <a:cubicBezTo>
                  <a:pt x="1101484" y="450092"/>
                  <a:pt x="1099354" y="445335"/>
                  <a:pt x="1099354" y="440080"/>
                </a:cubicBezTo>
                <a:lnTo>
                  <a:pt x="1099354" y="395008"/>
                </a:lnTo>
                <a:cubicBezTo>
                  <a:pt x="1099354" y="368457"/>
                  <a:pt x="1115497" y="345676"/>
                  <a:pt x="1138504" y="335945"/>
                </a:cubicBezTo>
                <a:lnTo>
                  <a:pt x="1143746" y="334886"/>
                </a:lnTo>
                <a:lnTo>
                  <a:pt x="1167860" y="280978"/>
                </a:lnTo>
                <a:cubicBezTo>
                  <a:pt x="1232013" y="149684"/>
                  <a:pt x="1336754" y="-427"/>
                  <a:pt x="1399596" y="1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524E4525-E213-483F-ACFC-7AD58E35A9C7}"/>
              </a:ext>
            </a:extLst>
          </p:cNvPr>
          <p:cNvSpPr/>
          <p:nvPr/>
        </p:nvSpPr>
        <p:spPr bwMode="auto">
          <a:xfrm>
            <a:off x="6942022" y="1070959"/>
            <a:ext cx="1744778" cy="2204934"/>
          </a:xfrm>
          <a:custGeom>
            <a:avLst/>
            <a:gdLst>
              <a:gd name="connsiteX0" fmla="*/ 956340 w 1705772"/>
              <a:gd name="connsiteY0" fmla="*/ 1887999 h 2155641"/>
              <a:gd name="connsiteX1" fmla="*/ 951024 w 1705772"/>
              <a:gd name="connsiteY1" fmla="*/ 1962656 h 2155641"/>
              <a:gd name="connsiteX2" fmla="*/ 993173 w 1705772"/>
              <a:gd name="connsiteY2" fmla="*/ 1945197 h 2155641"/>
              <a:gd name="connsiteX3" fmla="*/ 1001866 w 1705772"/>
              <a:gd name="connsiteY3" fmla="*/ 1945197 h 2155641"/>
              <a:gd name="connsiteX4" fmla="*/ 997793 w 1705772"/>
              <a:gd name="connsiteY4" fmla="*/ 1887999 h 2155641"/>
              <a:gd name="connsiteX5" fmla="*/ 985875 w 1705772"/>
              <a:gd name="connsiteY5" fmla="*/ 1720628 h 2155641"/>
              <a:gd name="connsiteX6" fmla="*/ 967916 w 1705772"/>
              <a:gd name="connsiteY6" fmla="*/ 1725440 h 2155641"/>
              <a:gd name="connsiteX7" fmla="*/ 967454 w 1705772"/>
              <a:gd name="connsiteY7" fmla="*/ 1731933 h 2155641"/>
              <a:gd name="connsiteX8" fmla="*/ 986680 w 1705772"/>
              <a:gd name="connsiteY8" fmla="*/ 1731933 h 2155641"/>
              <a:gd name="connsiteX9" fmla="*/ 1627825 w 1705772"/>
              <a:gd name="connsiteY9" fmla="*/ 0 h 2155641"/>
              <a:gd name="connsiteX10" fmla="*/ 1705772 w 1705772"/>
              <a:gd name="connsiteY10" fmla="*/ 0 h 2155641"/>
              <a:gd name="connsiteX11" fmla="*/ 1705772 w 1705772"/>
              <a:gd name="connsiteY11" fmla="*/ 1704601 h 2155641"/>
              <a:gd name="connsiteX12" fmla="*/ 1569364 w 1705772"/>
              <a:gd name="connsiteY12" fmla="*/ 1841009 h 2155641"/>
              <a:gd name="connsiteX13" fmla="*/ 1549634 w 1705772"/>
              <a:gd name="connsiteY13" fmla="*/ 1841009 h 2155641"/>
              <a:gd name="connsiteX14" fmla="*/ 1549634 w 1705772"/>
              <a:gd name="connsiteY14" fmla="*/ 1887999 h 2155641"/>
              <a:gd name="connsiteX15" fmla="*/ 1544487 w 1705772"/>
              <a:gd name="connsiteY15" fmla="*/ 1887999 h 2155641"/>
              <a:gd name="connsiteX16" fmla="*/ 1467690 w 1705772"/>
              <a:gd name="connsiteY16" fmla="*/ 1887999 h 2155641"/>
              <a:gd name="connsiteX17" fmla="*/ 1203990 w 1705772"/>
              <a:gd name="connsiteY17" fmla="*/ 1887999 h 2155641"/>
              <a:gd name="connsiteX18" fmla="*/ 1196340 w 1705772"/>
              <a:gd name="connsiteY18" fmla="*/ 1995434 h 2155641"/>
              <a:gd name="connsiteX19" fmla="*/ 1199141 w 1705772"/>
              <a:gd name="connsiteY19" fmla="*/ 2009309 h 2155641"/>
              <a:gd name="connsiteX20" fmla="*/ 1199141 w 1705772"/>
              <a:gd name="connsiteY20" fmla="*/ 2081437 h 2155641"/>
              <a:gd name="connsiteX21" fmla="*/ 1614188 w 1705772"/>
              <a:gd name="connsiteY21" fmla="*/ 2082751 h 2155641"/>
              <a:gd name="connsiteX22" fmla="*/ 1613988 w 1705772"/>
              <a:gd name="connsiteY22" fmla="*/ 2152920 h 2155641"/>
              <a:gd name="connsiteX23" fmla="*/ 641844 w 1705772"/>
              <a:gd name="connsiteY23" fmla="*/ 2155497 h 2155641"/>
              <a:gd name="connsiteX24" fmla="*/ 636385 w 1705772"/>
              <a:gd name="connsiteY24" fmla="*/ 2154451 h 2155641"/>
              <a:gd name="connsiteX25" fmla="*/ 241794 w 1705772"/>
              <a:gd name="connsiteY25" fmla="*/ 2155497 h 2155641"/>
              <a:gd name="connsiteX26" fmla="*/ 0 w 1705772"/>
              <a:gd name="connsiteY26" fmla="*/ 2010684 h 2155641"/>
              <a:gd name="connsiteX27" fmla="*/ 215296 w 1705772"/>
              <a:gd name="connsiteY27" fmla="*/ 2079587 h 2155641"/>
              <a:gd name="connsiteX28" fmla="*/ 436373 w 1705772"/>
              <a:gd name="connsiteY28" fmla="*/ 2080288 h 2155641"/>
              <a:gd name="connsiteX29" fmla="*/ 418425 w 1705772"/>
              <a:gd name="connsiteY29" fmla="*/ 2061508 h 2155641"/>
              <a:gd name="connsiteX30" fmla="*/ 400050 w 1705772"/>
              <a:gd name="connsiteY30" fmla="*/ 2010684 h 2155641"/>
              <a:gd name="connsiteX31" fmla="*/ 615346 w 1705772"/>
              <a:gd name="connsiteY31" fmla="*/ 2079587 h 2155641"/>
              <a:gd name="connsiteX32" fmla="*/ 681411 w 1705772"/>
              <a:gd name="connsiteY32" fmla="*/ 2079797 h 2155641"/>
              <a:gd name="connsiteX33" fmla="*/ 681411 w 1705772"/>
              <a:gd name="connsiteY33" fmla="*/ 2009309 h 2155641"/>
              <a:gd name="connsiteX34" fmla="*/ 745523 w 1705772"/>
              <a:gd name="connsiteY34" fmla="*/ 1945197 h 2155641"/>
              <a:gd name="connsiteX35" fmla="*/ 754216 w 1705772"/>
              <a:gd name="connsiteY35" fmla="*/ 1945197 h 2155641"/>
              <a:gd name="connsiteX36" fmla="*/ 733631 w 1705772"/>
              <a:gd name="connsiteY36" fmla="*/ 1656123 h 2155641"/>
              <a:gd name="connsiteX37" fmla="*/ 738796 w 1705772"/>
              <a:gd name="connsiteY37" fmla="*/ 1656123 h 2155641"/>
              <a:gd name="connsiteX38" fmla="*/ 737606 w 1705772"/>
              <a:gd name="connsiteY38" fmla="*/ 1637148 h 2155641"/>
              <a:gd name="connsiteX39" fmla="*/ 813945 w 1705772"/>
              <a:gd name="connsiteY39" fmla="*/ 1550748 h 2155641"/>
              <a:gd name="connsiteX40" fmla="*/ 1010355 w 1705772"/>
              <a:gd name="connsiteY40" fmla="*/ 1498120 h 2155641"/>
              <a:gd name="connsiteX41" fmla="*/ 1010355 w 1705772"/>
              <a:gd name="connsiteY41" fmla="*/ 1131296 h 2155641"/>
              <a:gd name="connsiteX42" fmla="*/ 1101719 w 1705772"/>
              <a:gd name="connsiteY42" fmla="*/ 993461 h 2155641"/>
              <a:gd name="connsiteX43" fmla="*/ 1146388 w 1705772"/>
              <a:gd name="connsiteY43" fmla="*/ 984442 h 2155641"/>
              <a:gd name="connsiteX44" fmla="*/ 1092717 w 1705772"/>
              <a:gd name="connsiteY44" fmla="*/ 972862 h 2155641"/>
              <a:gd name="connsiteX45" fmla="*/ 909342 w 1705772"/>
              <a:gd name="connsiteY45" fmla="*/ 677195 h 2155641"/>
              <a:gd name="connsiteX46" fmla="*/ 915442 w 1705772"/>
              <a:gd name="connsiteY46" fmla="*/ 612526 h 2155641"/>
              <a:gd name="connsiteX47" fmla="*/ 924719 w 1705772"/>
              <a:gd name="connsiteY47" fmla="*/ 580585 h 2155641"/>
              <a:gd name="connsiteX48" fmla="*/ 914425 w 1705772"/>
              <a:gd name="connsiteY48" fmla="*/ 576321 h 2155641"/>
              <a:gd name="connsiteX49" fmla="*/ 908852 w 1705772"/>
              <a:gd name="connsiteY49" fmla="*/ 562866 h 2155641"/>
              <a:gd name="connsiteX50" fmla="*/ 908852 w 1705772"/>
              <a:gd name="connsiteY50" fmla="*/ 517794 h 2155641"/>
              <a:gd name="connsiteX51" fmla="*/ 927627 w 1705772"/>
              <a:gd name="connsiteY51" fmla="*/ 472468 h 2155641"/>
              <a:gd name="connsiteX52" fmla="*/ 950947 w 1705772"/>
              <a:gd name="connsiteY52" fmla="*/ 462808 h 2155641"/>
              <a:gd name="connsiteX53" fmla="*/ 977358 w 1705772"/>
              <a:gd name="connsiteY53" fmla="*/ 403763 h 2155641"/>
              <a:gd name="connsiteX54" fmla="*/ 1209094 w 1705772"/>
              <a:gd name="connsiteY54" fmla="*/ 122787 h 2155641"/>
              <a:gd name="connsiteX55" fmla="*/ 1440830 w 1705772"/>
              <a:gd name="connsiteY55" fmla="*/ 403380 h 2155641"/>
              <a:gd name="connsiteX56" fmla="*/ 1467421 w 1705772"/>
              <a:gd name="connsiteY56" fmla="*/ 462882 h 2155641"/>
              <a:gd name="connsiteX57" fmla="*/ 1490563 w 1705772"/>
              <a:gd name="connsiteY57" fmla="*/ 472468 h 2155641"/>
              <a:gd name="connsiteX58" fmla="*/ 1509337 w 1705772"/>
              <a:gd name="connsiteY58" fmla="*/ 517794 h 2155641"/>
              <a:gd name="connsiteX59" fmla="*/ 1509336 w 1705772"/>
              <a:gd name="connsiteY59" fmla="*/ 562866 h 2155641"/>
              <a:gd name="connsiteX60" fmla="*/ 1503763 w 1705772"/>
              <a:gd name="connsiteY60" fmla="*/ 576321 h 2155641"/>
              <a:gd name="connsiteX61" fmla="*/ 1494344 w 1705772"/>
              <a:gd name="connsiteY61" fmla="*/ 580223 h 2155641"/>
              <a:gd name="connsiteX62" fmla="*/ 1503726 w 1705772"/>
              <a:gd name="connsiteY62" fmla="*/ 612526 h 2155641"/>
              <a:gd name="connsiteX63" fmla="*/ 1509826 w 1705772"/>
              <a:gd name="connsiteY63" fmla="*/ 677195 h 2155641"/>
              <a:gd name="connsiteX64" fmla="*/ 1326452 w 1705772"/>
              <a:gd name="connsiteY64" fmla="*/ 972862 h 2155641"/>
              <a:gd name="connsiteX65" fmla="*/ 1285466 w 1705772"/>
              <a:gd name="connsiteY65" fmla="*/ 981705 h 2155641"/>
              <a:gd name="connsiteX66" fmla="*/ 1293296 w 1705772"/>
              <a:gd name="connsiteY66" fmla="*/ 981705 h 2155641"/>
              <a:gd name="connsiteX67" fmla="*/ 1442887 w 1705772"/>
              <a:gd name="connsiteY67" fmla="*/ 1131296 h 2155641"/>
              <a:gd name="connsiteX68" fmla="*/ 1442887 w 1705772"/>
              <a:gd name="connsiteY68" fmla="*/ 1563429 h 2155641"/>
              <a:gd name="connsiteX69" fmla="*/ 1409303 w 1705772"/>
              <a:gd name="connsiteY69" fmla="*/ 1644509 h 2155641"/>
              <a:gd name="connsiteX70" fmla="*/ 1402637 w 1705772"/>
              <a:gd name="connsiteY70" fmla="*/ 1649003 h 2155641"/>
              <a:gd name="connsiteX71" fmla="*/ 1382425 w 1705772"/>
              <a:gd name="connsiteY71" fmla="*/ 1672245 h 2155641"/>
              <a:gd name="connsiteX72" fmla="*/ 1345333 w 1705772"/>
              <a:gd name="connsiteY72" fmla="*/ 1690669 h 2155641"/>
              <a:gd name="connsiteX73" fmla="*/ 1215566 w 1705772"/>
              <a:gd name="connsiteY73" fmla="*/ 1725440 h 2155641"/>
              <a:gd name="connsiteX74" fmla="*/ 1215104 w 1705772"/>
              <a:gd name="connsiteY74" fmla="*/ 1731933 h 2155641"/>
              <a:gd name="connsiteX75" fmla="*/ 1467690 w 1705772"/>
              <a:gd name="connsiteY75" fmla="*/ 1731933 h 2155641"/>
              <a:gd name="connsiteX76" fmla="*/ 1467690 w 1705772"/>
              <a:gd name="connsiteY76" fmla="*/ 1322751 h 2155641"/>
              <a:gd name="connsiteX77" fmla="*/ 1490465 w 1705772"/>
              <a:gd name="connsiteY77" fmla="*/ 1299976 h 2155641"/>
              <a:gd name="connsiteX78" fmla="*/ 1521712 w 1705772"/>
              <a:gd name="connsiteY78" fmla="*/ 1299976 h 2155641"/>
              <a:gd name="connsiteX79" fmla="*/ 1544487 w 1705772"/>
              <a:gd name="connsiteY79" fmla="*/ 1322751 h 2155641"/>
              <a:gd name="connsiteX80" fmla="*/ 1544487 w 1705772"/>
              <a:gd name="connsiteY80" fmla="*/ 1757962 h 2155641"/>
              <a:gd name="connsiteX81" fmla="*/ 1545997 w 1705772"/>
              <a:gd name="connsiteY81" fmla="*/ 1760201 h 2155641"/>
              <a:gd name="connsiteX82" fmla="*/ 1546575 w 1705772"/>
              <a:gd name="connsiteY82" fmla="*/ 1763061 h 2155641"/>
              <a:gd name="connsiteX83" fmla="*/ 1569364 w 1705772"/>
              <a:gd name="connsiteY83" fmla="*/ 1763061 h 2155641"/>
              <a:gd name="connsiteX84" fmla="*/ 1627824 w 1705772"/>
              <a:gd name="connsiteY84" fmla="*/ 1704601 h 2155641"/>
              <a:gd name="connsiteX85" fmla="*/ 1627825 w 1705772"/>
              <a:gd name="connsiteY85" fmla="*/ 0 h 2155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1705772" h="2155641">
                <a:moveTo>
                  <a:pt x="956340" y="1887999"/>
                </a:moveTo>
                <a:lnTo>
                  <a:pt x="951024" y="1962656"/>
                </a:lnTo>
                <a:lnTo>
                  <a:pt x="993173" y="1945197"/>
                </a:lnTo>
                <a:lnTo>
                  <a:pt x="1001866" y="1945197"/>
                </a:lnTo>
                <a:lnTo>
                  <a:pt x="997793" y="1887999"/>
                </a:lnTo>
                <a:close/>
                <a:moveTo>
                  <a:pt x="985875" y="1720628"/>
                </a:moveTo>
                <a:lnTo>
                  <a:pt x="967916" y="1725440"/>
                </a:lnTo>
                <a:lnTo>
                  <a:pt x="967454" y="1731933"/>
                </a:lnTo>
                <a:lnTo>
                  <a:pt x="986680" y="1731933"/>
                </a:lnTo>
                <a:close/>
                <a:moveTo>
                  <a:pt x="1627825" y="0"/>
                </a:moveTo>
                <a:lnTo>
                  <a:pt x="1705772" y="0"/>
                </a:lnTo>
                <a:lnTo>
                  <a:pt x="1705772" y="1704601"/>
                </a:lnTo>
                <a:cubicBezTo>
                  <a:pt x="1705772" y="1779937"/>
                  <a:pt x="1644700" y="1841009"/>
                  <a:pt x="1569364" y="1841009"/>
                </a:cubicBezTo>
                <a:lnTo>
                  <a:pt x="1549634" y="1841009"/>
                </a:lnTo>
                <a:lnTo>
                  <a:pt x="1549634" y="1887999"/>
                </a:lnTo>
                <a:lnTo>
                  <a:pt x="1544487" y="1887999"/>
                </a:lnTo>
                <a:lnTo>
                  <a:pt x="1467690" y="1887999"/>
                </a:lnTo>
                <a:lnTo>
                  <a:pt x="1203990" y="1887999"/>
                </a:lnTo>
                <a:lnTo>
                  <a:pt x="1196340" y="1995434"/>
                </a:lnTo>
                <a:lnTo>
                  <a:pt x="1199141" y="2009309"/>
                </a:lnTo>
                <a:lnTo>
                  <a:pt x="1199141" y="2081437"/>
                </a:lnTo>
                <a:lnTo>
                  <a:pt x="1614188" y="2082751"/>
                </a:lnTo>
                <a:cubicBezTo>
                  <a:pt x="1607529" y="2108001"/>
                  <a:pt x="1620646" y="2127670"/>
                  <a:pt x="1613988" y="2152920"/>
                </a:cubicBezTo>
                <a:cubicBezTo>
                  <a:pt x="1289874" y="2151918"/>
                  <a:pt x="965959" y="2156498"/>
                  <a:pt x="641844" y="2155497"/>
                </a:cubicBezTo>
                <a:lnTo>
                  <a:pt x="636385" y="2154451"/>
                </a:lnTo>
                <a:lnTo>
                  <a:pt x="241794" y="2155497"/>
                </a:lnTo>
                <a:cubicBezTo>
                  <a:pt x="103802" y="2141714"/>
                  <a:pt x="0" y="2082116"/>
                  <a:pt x="0" y="2010684"/>
                </a:cubicBezTo>
                <a:cubicBezTo>
                  <a:pt x="53615" y="2045579"/>
                  <a:pt x="130127" y="2069705"/>
                  <a:pt x="215296" y="2079587"/>
                </a:cubicBezTo>
                <a:lnTo>
                  <a:pt x="436373" y="2080288"/>
                </a:lnTo>
                <a:lnTo>
                  <a:pt x="418425" y="2061508"/>
                </a:lnTo>
                <a:cubicBezTo>
                  <a:pt x="406537" y="2045661"/>
                  <a:pt x="400050" y="2028542"/>
                  <a:pt x="400050" y="2010684"/>
                </a:cubicBezTo>
                <a:cubicBezTo>
                  <a:pt x="453665" y="2045579"/>
                  <a:pt x="530177" y="2069705"/>
                  <a:pt x="615346" y="2079587"/>
                </a:cubicBezTo>
                <a:lnTo>
                  <a:pt x="681411" y="2079797"/>
                </a:lnTo>
                <a:lnTo>
                  <a:pt x="681411" y="2009309"/>
                </a:lnTo>
                <a:cubicBezTo>
                  <a:pt x="681411" y="1973901"/>
                  <a:pt x="710115" y="1945197"/>
                  <a:pt x="745523" y="1945197"/>
                </a:cubicBezTo>
                <a:lnTo>
                  <a:pt x="754216" y="1945197"/>
                </a:lnTo>
                <a:lnTo>
                  <a:pt x="733631" y="1656123"/>
                </a:lnTo>
                <a:lnTo>
                  <a:pt x="738796" y="1656123"/>
                </a:lnTo>
                <a:lnTo>
                  <a:pt x="737606" y="1637148"/>
                </a:lnTo>
                <a:cubicBezTo>
                  <a:pt x="743211" y="1596893"/>
                  <a:pt x="772216" y="1561929"/>
                  <a:pt x="813945" y="1550748"/>
                </a:cubicBezTo>
                <a:lnTo>
                  <a:pt x="1010355" y="1498120"/>
                </a:lnTo>
                <a:lnTo>
                  <a:pt x="1010355" y="1131296"/>
                </a:lnTo>
                <a:cubicBezTo>
                  <a:pt x="1010355" y="1069334"/>
                  <a:pt x="1048028" y="1016170"/>
                  <a:pt x="1101719" y="993461"/>
                </a:cubicBezTo>
                <a:lnTo>
                  <a:pt x="1146388" y="984442"/>
                </a:lnTo>
                <a:lnTo>
                  <a:pt x="1092717" y="972862"/>
                </a:lnTo>
                <a:cubicBezTo>
                  <a:pt x="984955" y="924149"/>
                  <a:pt x="909342" y="810110"/>
                  <a:pt x="909342" y="677195"/>
                </a:cubicBezTo>
                <a:cubicBezTo>
                  <a:pt x="909342" y="655043"/>
                  <a:pt x="911443" y="633415"/>
                  <a:pt x="915442" y="612526"/>
                </a:cubicBezTo>
                <a:lnTo>
                  <a:pt x="924719" y="580585"/>
                </a:lnTo>
                <a:lnTo>
                  <a:pt x="914425" y="576321"/>
                </a:lnTo>
                <a:cubicBezTo>
                  <a:pt x="910982" y="572878"/>
                  <a:pt x="908852" y="568121"/>
                  <a:pt x="908852" y="562866"/>
                </a:cubicBezTo>
                <a:lnTo>
                  <a:pt x="908852" y="517794"/>
                </a:lnTo>
                <a:cubicBezTo>
                  <a:pt x="908852" y="500093"/>
                  <a:pt x="916027" y="484068"/>
                  <a:pt x="927627" y="472468"/>
                </a:cubicBezTo>
                <a:lnTo>
                  <a:pt x="950947" y="462808"/>
                </a:lnTo>
                <a:lnTo>
                  <a:pt x="977358" y="403763"/>
                </a:lnTo>
                <a:cubicBezTo>
                  <a:pt x="1041510" y="272470"/>
                  <a:pt x="1146251" y="122359"/>
                  <a:pt x="1209094" y="122787"/>
                </a:cubicBezTo>
                <a:cubicBezTo>
                  <a:pt x="1271937" y="123215"/>
                  <a:pt x="1376678" y="272173"/>
                  <a:pt x="1440830" y="403380"/>
                </a:cubicBezTo>
                <a:lnTo>
                  <a:pt x="1467421" y="462882"/>
                </a:lnTo>
                <a:lnTo>
                  <a:pt x="1490563" y="472468"/>
                </a:lnTo>
                <a:cubicBezTo>
                  <a:pt x="1502163" y="484068"/>
                  <a:pt x="1509337" y="500093"/>
                  <a:pt x="1509337" y="517794"/>
                </a:cubicBezTo>
                <a:cubicBezTo>
                  <a:pt x="1509337" y="532818"/>
                  <a:pt x="1509336" y="547842"/>
                  <a:pt x="1509336" y="562866"/>
                </a:cubicBezTo>
                <a:cubicBezTo>
                  <a:pt x="1509336" y="568121"/>
                  <a:pt x="1507206" y="572878"/>
                  <a:pt x="1503763" y="576321"/>
                </a:cubicBezTo>
                <a:lnTo>
                  <a:pt x="1494344" y="580223"/>
                </a:lnTo>
                <a:lnTo>
                  <a:pt x="1503726" y="612526"/>
                </a:lnTo>
                <a:cubicBezTo>
                  <a:pt x="1507726" y="633415"/>
                  <a:pt x="1509826" y="655043"/>
                  <a:pt x="1509826" y="677195"/>
                </a:cubicBezTo>
                <a:cubicBezTo>
                  <a:pt x="1509826" y="810110"/>
                  <a:pt x="1434213" y="924149"/>
                  <a:pt x="1326452" y="972862"/>
                </a:cubicBezTo>
                <a:lnTo>
                  <a:pt x="1285466" y="981705"/>
                </a:lnTo>
                <a:lnTo>
                  <a:pt x="1293296" y="981705"/>
                </a:lnTo>
                <a:cubicBezTo>
                  <a:pt x="1375913" y="981705"/>
                  <a:pt x="1442887" y="1048679"/>
                  <a:pt x="1442887" y="1131296"/>
                </a:cubicBezTo>
                <a:lnTo>
                  <a:pt x="1442887" y="1563429"/>
                </a:lnTo>
                <a:cubicBezTo>
                  <a:pt x="1442887" y="1595093"/>
                  <a:pt x="1430053" y="1623759"/>
                  <a:pt x="1409303" y="1644509"/>
                </a:cubicBezTo>
                <a:lnTo>
                  <a:pt x="1402637" y="1649003"/>
                </a:lnTo>
                <a:lnTo>
                  <a:pt x="1382425" y="1672245"/>
                </a:lnTo>
                <a:cubicBezTo>
                  <a:pt x="1371739" y="1680572"/>
                  <a:pt x="1359243" y="1686942"/>
                  <a:pt x="1345333" y="1690669"/>
                </a:cubicBezTo>
                <a:lnTo>
                  <a:pt x="1215566" y="1725440"/>
                </a:lnTo>
                <a:lnTo>
                  <a:pt x="1215104" y="1731933"/>
                </a:lnTo>
                <a:lnTo>
                  <a:pt x="1467690" y="1731933"/>
                </a:lnTo>
                <a:lnTo>
                  <a:pt x="1467690" y="1322751"/>
                </a:lnTo>
                <a:cubicBezTo>
                  <a:pt x="1467690" y="1310173"/>
                  <a:pt x="1477887" y="1299976"/>
                  <a:pt x="1490465" y="1299976"/>
                </a:cubicBezTo>
                <a:lnTo>
                  <a:pt x="1521712" y="1299976"/>
                </a:lnTo>
                <a:cubicBezTo>
                  <a:pt x="1534290" y="1299976"/>
                  <a:pt x="1544487" y="1310173"/>
                  <a:pt x="1544487" y="1322751"/>
                </a:cubicBezTo>
                <a:lnTo>
                  <a:pt x="1544487" y="1757962"/>
                </a:lnTo>
                <a:lnTo>
                  <a:pt x="1545997" y="1760201"/>
                </a:lnTo>
                <a:lnTo>
                  <a:pt x="1546575" y="1763061"/>
                </a:lnTo>
                <a:lnTo>
                  <a:pt x="1569364" y="1763061"/>
                </a:lnTo>
                <a:cubicBezTo>
                  <a:pt x="1601651" y="1763061"/>
                  <a:pt x="1627824" y="1736888"/>
                  <a:pt x="1627824" y="1704601"/>
                </a:cubicBezTo>
                <a:cubicBezTo>
                  <a:pt x="1627824" y="1136401"/>
                  <a:pt x="1627825" y="568200"/>
                  <a:pt x="1627825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203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スキーヤーの動作マーク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352F510-526A-4360-8DDE-DEF1FC7094A1}"/>
              </a:ext>
            </a:extLst>
          </p:cNvPr>
          <p:cNvGrpSpPr/>
          <p:nvPr/>
        </p:nvGrpSpPr>
        <p:grpSpPr>
          <a:xfrm>
            <a:off x="895455" y="3929666"/>
            <a:ext cx="2285456" cy="2285456"/>
            <a:chOff x="317485" y="3654025"/>
            <a:chExt cx="2285456" cy="2285456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5957FEF8-592F-4E51-94EE-60AA8FB840DE}"/>
                </a:ext>
              </a:extLst>
            </p:cNvPr>
            <p:cNvSpPr/>
            <p:nvPr/>
          </p:nvSpPr>
          <p:spPr bwMode="auto">
            <a:xfrm>
              <a:off x="317485" y="3654025"/>
              <a:ext cx="2285456" cy="2285456"/>
            </a:xfrm>
            <a:prstGeom prst="roundRect">
              <a:avLst>
                <a:gd name="adj" fmla="val 72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660A782-E929-48D2-B04C-0D3421E71A8B}"/>
                </a:ext>
              </a:extLst>
            </p:cNvPr>
            <p:cNvSpPr/>
            <p:nvPr/>
          </p:nvSpPr>
          <p:spPr bwMode="auto">
            <a:xfrm>
              <a:off x="501964" y="3779402"/>
              <a:ext cx="1772857" cy="2085789"/>
            </a:xfrm>
            <a:custGeom>
              <a:avLst/>
              <a:gdLst>
                <a:gd name="connsiteX0" fmla="*/ 1104519 w 1985591"/>
                <a:gd name="connsiteY0" fmla="*/ 1294805 h 2336073"/>
                <a:gd name="connsiteX1" fmla="*/ 927401 w 1985591"/>
                <a:gd name="connsiteY1" fmla="*/ 1397064 h 2336073"/>
                <a:gd name="connsiteX2" fmla="*/ 915878 w 1985591"/>
                <a:gd name="connsiteY2" fmla="*/ 1400939 h 2336073"/>
                <a:gd name="connsiteX3" fmla="*/ 915878 w 1985591"/>
                <a:gd name="connsiteY3" fmla="*/ 2116080 h 2336073"/>
                <a:gd name="connsiteX4" fmla="*/ 942841 w 1985591"/>
                <a:gd name="connsiteY4" fmla="*/ 2116133 h 2336073"/>
                <a:gd name="connsiteX5" fmla="*/ 942841 w 1985591"/>
                <a:gd name="connsiteY5" fmla="*/ 2032710 h 2336073"/>
                <a:gd name="connsiteX6" fmla="*/ 1006953 w 1985591"/>
                <a:gd name="connsiteY6" fmla="*/ 1968598 h 2336073"/>
                <a:gd name="connsiteX7" fmla="*/ 1091980 w 1985591"/>
                <a:gd name="connsiteY7" fmla="*/ 1968598 h 2336073"/>
                <a:gd name="connsiteX8" fmla="*/ 1062948 w 1985591"/>
                <a:gd name="connsiteY8" fmla="*/ 1679525 h 2336073"/>
                <a:gd name="connsiteX9" fmla="*/ 1067815 w 1985591"/>
                <a:gd name="connsiteY9" fmla="*/ 1679525 h 2336073"/>
                <a:gd name="connsiteX10" fmla="*/ 1178571 w 1985591"/>
                <a:gd name="connsiteY10" fmla="*/ 1487690 h 2336073"/>
                <a:gd name="connsiteX11" fmla="*/ 1166507 w 1985591"/>
                <a:gd name="connsiteY11" fmla="*/ 1477199 h 2336073"/>
                <a:gd name="connsiteX12" fmla="*/ 1138028 w 1985591"/>
                <a:gd name="connsiteY12" fmla="*/ 1419863 h 2336073"/>
                <a:gd name="connsiteX13" fmla="*/ 1128084 w 1985591"/>
                <a:gd name="connsiteY13" fmla="*/ 1 h 2336073"/>
                <a:gd name="connsiteX14" fmla="*/ 1359820 w 1985591"/>
                <a:gd name="connsiteY14" fmla="*/ 280595 h 2336073"/>
                <a:gd name="connsiteX15" fmla="*/ 1384097 w 1985591"/>
                <a:gd name="connsiteY15" fmla="*/ 334919 h 2336073"/>
                <a:gd name="connsiteX16" fmla="*/ 1389177 w 1985591"/>
                <a:gd name="connsiteY16" fmla="*/ 335945 h 2336073"/>
                <a:gd name="connsiteX17" fmla="*/ 1428327 w 1985591"/>
                <a:gd name="connsiteY17" fmla="*/ 395008 h 2336073"/>
                <a:gd name="connsiteX18" fmla="*/ 1428326 w 1985591"/>
                <a:gd name="connsiteY18" fmla="*/ 440080 h 2336073"/>
                <a:gd name="connsiteX19" fmla="*/ 1422753 w 1985591"/>
                <a:gd name="connsiteY19" fmla="*/ 453535 h 2336073"/>
                <a:gd name="connsiteX20" fmla="*/ 1413334 w 1985591"/>
                <a:gd name="connsiteY20" fmla="*/ 457437 h 2336073"/>
                <a:gd name="connsiteX21" fmla="*/ 1422716 w 1985591"/>
                <a:gd name="connsiteY21" fmla="*/ 489740 h 2336073"/>
                <a:gd name="connsiteX22" fmla="*/ 1428816 w 1985591"/>
                <a:gd name="connsiteY22" fmla="*/ 554409 h 2336073"/>
                <a:gd name="connsiteX23" fmla="*/ 1296442 w 1985591"/>
                <a:gd name="connsiteY23" fmla="*/ 820490 h 2336073"/>
                <a:gd name="connsiteX24" fmla="*/ 1252572 w 1985591"/>
                <a:gd name="connsiteY24" fmla="*/ 845939 h 2336073"/>
                <a:gd name="connsiteX25" fmla="*/ 1270855 w 1985591"/>
                <a:gd name="connsiteY25" fmla="*/ 852231 h 2336073"/>
                <a:gd name="connsiteX26" fmla="*/ 1345970 w 1985591"/>
                <a:gd name="connsiteY26" fmla="*/ 950123 h 2336073"/>
                <a:gd name="connsiteX27" fmla="*/ 1449476 w 1985591"/>
                <a:gd name="connsiteY27" fmla="*/ 1336411 h 2336073"/>
                <a:gd name="connsiteX28" fmla="*/ 1453480 w 1985591"/>
                <a:gd name="connsiteY28" fmla="*/ 1400305 h 2336073"/>
                <a:gd name="connsiteX29" fmla="*/ 1448124 w 1985591"/>
                <a:gd name="connsiteY29" fmla="*/ 1415870 h 2336073"/>
                <a:gd name="connsiteX30" fmla="*/ 1448391 w 1985591"/>
                <a:gd name="connsiteY30" fmla="*/ 1419699 h 2336073"/>
                <a:gd name="connsiteX31" fmla="*/ 1435238 w 1985591"/>
                <a:gd name="connsiteY31" fmla="*/ 1458814 h 2336073"/>
                <a:gd name="connsiteX32" fmla="*/ 1247751 w 1985591"/>
                <a:gd name="connsiteY32" fmla="*/ 1783551 h 2336073"/>
                <a:gd name="connsiteX33" fmla="*/ 1226085 w 1985591"/>
                <a:gd name="connsiteY33" fmla="*/ 1999280 h 2336073"/>
                <a:gd name="connsiteX34" fmla="*/ 1231799 w 1985591"/>
                <a:gd name="connsiteY34" fmla="*/ 2007755 h 2336073"/>
                <a:gd name="connsiteX35" fmla="*/ 1236837 w 1985591"/>
                <a:gd name="connsiteY35" fmla="*/ 2032710 h 2336073"/>
                <a:gd name="connsiteX36" fmla="*/ 1236837 w 1985591"/>
                <a:gd name="connsiteY36" fmla="*/ 2116703 h 2336073"/>
                <a:gd name="connsiteX37" fmla="*/ 1982741 w 1985591"/>
                <a:gd name="connsiteY37" fmla="*/ 2118150 h 2336073"/>
                <a:gd name="connsiteX38" fmla="*/ 1982414 w 1985591"/>
                <a:gd name="connsiteY38" fmla="*/ 2188318 h 2336073"/>
                <a:gd name="connsiteX39" fmla="*/ 915878 w 1985591"/>
                <a:gd name="connsiteY39" fmla="*/ 2190050 h 2336073"/>
                <a:gd name="connsiteX40" fmla="*/ 915878 w 1985591"/>
                <a:gd name="connsiteY40" fmla="*/ 2230223 h 2336073"/>
                <a:gd name="connsiteX41" fmla="*/ 982090 w 1985591"/>
                <a:gd name="connsiteY41" fmla="*/ 2230222 h 2336073"/>
                <a:gd name="connsiteX42" fmla="*/ 988793 w 1985591"/>
                <a:gd name="connsiteY42" fmla="*/ 2236926 h 2336073"/>
                <a:gd name="connsiteX43" fmla="*/ 988793 w 1985591"/>
                <a:gd name="connsiteY43" fmla="*/ 2263737 h 2336073"/>
                <a:gd name="connsiteX44" fmla="*/ 982090 w 1985591"/>
                <a:gd name="connsiteY44" fmla="*/ 2270440 h 2336073"/>
                <a:gd name="connsiteX45" fmla="*/ 915878 w 1985591"/>
                <a:gd name="connsiteY45" fmla="*/ 2270440 h 2336073"/>
                <a:gd name="connsiteX46" fmla="*/ 915878 w 1985591"/>
                <a:gd name="connsiteY46" fmla="*/ 2336073 h 2336073"/>
                <a:gd name="connsiteX47" fmla="*/ 872587 w 1985591"/>
                <a:gd name="connsiteY47" fmla="*/ 2336073 h 2336073"/>
                <a:gd name="connsiteX48" fmla="*/ 872587 w 1985591"/>
                <a:gd name="connsiteY48" fmla="*/ 2270440 h 2336073"/>
                <a:gd name="connsiteX49" fmla="*/ 806377 w 1985591"/>
                <a:gd name="connsiteY49" fmla="*/ 2270440 h 2336073"/>
                <a:gd name="connsiteX50" fmla="*/ 799674 w 1985591"/>
                <a:gd name="connsiteY50" fmla="*/ 2263737 h 2336073"/>
                <a:gd name="connsiteX51" fmla="*/ 799674 w 1985591"/>
                <a:gd name="connsiteY51" fmla="*/ 2236926 h 2336073"/>
                <a:gd name="connsiteX52" fmla="*/ 806377 w 1985591"/>
                <a:gd name="connsiteY52" fmla="*/ 2230223 h 2336073"/>
                <a:gd name="connsiteX53" fmla="*/ 872587 w 1985591"/>
                <a:gd name="connsiteY53" fmla="*/ 2230223 h 2336073"/>
                <a:gd name="connsiteX54" fmla="*/ 872587 w 1985591"/>
                <a:gd name="connsiteY54" fmla="*/ 2190120 h 2336073"/>
                <a:gd name="connsiteX55" fmla="*/ 394861 w 1985591"/>
                <a:gd name="connsiteY55" fmla="*/ 2190896 h 2336073"/>
                <a:gd name="connsiteX56" fmla="*/ 0 w 1985591"/>
                <a:gd name="connsiteY56" fmla="*/ 2046083 h 2336073"/>
                <a:gd name="connsiteX57" fmla="*/ 351589 w 1985591"/>
                <a:gd name="connsiteY57" fmla="*/ 2114986 h 2336073"/>
                <a:gd name="connsiteX58" fmla="*/ 872587 w 1985591"/>
                <a:gd name="connsiteY58" fmla="*/ 2115996 h 2336073"/>
                <a:gd name="connsiteX59" fmla="*/ 872587 w 1985591"/>
                <a:gd name="connsiteY59" fmla="*/ 1404778 h 2336073"/>
                <a:gd name="connsiteX60" fmla="*/ 870117 w 1985591"/>
                <a:gd name="connsiteY60" fmla="*/ 1404606 h 2336073"/>
                <a:gd name="connsiteX61" fmla="*/ 824278 w 1985591"/>
                <a:gd name="connsiteY61" fmla="*/ 1369432 h 2336073"/>
                <a:gd name="connsiteX62" fmla="*/ 824279 w 1985591"/>
                <a:gd name="connsiteY62" fmla="*/ 1369433 h 2336073"/>
                <a:gd name="connsiteX63" fmla="*/ 851911 w 1985591"/>
                <a:gd name="connsiteY63" fmla="*/ 1266310 h 2336073"/>
                <a:gd name="connsiteX64" fmla="*/ 872587 w 1985591"/>
                <a:gd name="connsiteY64" fmla="*/ 1254373 h 2336073"/>
                <a:gd name="connsiteX65" fmla="*/ 872587 w 1985591"/>
                <a:gd name="connsiteY65" fmla="*/ 1085187 h 2336073"/>
                <a:gd name="connsiteX66" fmla="*/ 879802 w 1985591"/>
                <a:gd name="connsiteY66" fmla="*/ 1077972 h 2336073"/>
                <a:gd name="connsiteX67" fmla="*/ 908663 w 1985591"/>
                <a:gd name="connsiteY67" fmla="*/ 1077972 h 2336073"/>
                <a:gd name="connsiteX68" fmla="*/ 915878 w 1985591"/>
                <a:gd name="connsiteY68" fmla="*/ 1085187 h 2336073"/>
                <a:gd name="connsiteX69" fmla="*/ 915878 w 1985591"/>
                <a:gd name="connsiteY69" fmla="*/ 1229379 h 2336073"/>
                <a:gd name="connsiteX70" fmla="*/ 1055609 w 1985591"/>
                <a:gd name="connsiteY70" fmla="*/ 1148705 h 2336073"/>
                <a:gd name="connsiteX71" fmla="*/ 1060490 w 1985591"/>
                <a:gd name="connsiteY71" fmla="*/ 1130487 h 2336073"/>
                <a:gd name="connsiteX72" fmla="*/ 1034523 w 1985591"/>
                <a:gd name="connsiteY72" fmla="*/ 1033575 h 2336073"/>
                <a:gd name="connsiteX73" fmla="*/ 1050628 w 1985591"/>
                <a:gd name="connsiteY73" fmla="*/ 911240 h 2336073"/>
                <a:gd name="connsiteX74" fmla="*/ 1085889 w 1985591"/>
                <a:gd name="connsiteY74" fmla="*/ 870693 h 2336073"/>
                <a:gd name="connsiteX75" fmla="*/ 1068065 w 1985591"/>
                <a:gd name="connsiteY75" fmla="*/ 868773 h 2336073"/>
                <a:gd name="connsiteX76" fmla="*/ 828332 w 1985591"/>
                <a:gd name="connsiteY76" fmla="*/ 554409 h 2336073"/>
                <a:gd name="connsiteX77" fmla="*/ 834432 w 1985591"/>
                <a:gd name="connsiteY77" fmla="*/ 489740 h 2336073"/>
                <a:gd name="connsiteX78" fmla="*/ 843709 w 1985591"/>
                <a:gd name="connsiteY78" fmla="*/ 457799 h 2336073"/>
                <a:gd name="connsiteX79" fmla="*/ 833415 w 1985591"/>
                <a:gd name="connsiteY79" fmla="*/ 453535 h 2336073"/>
                <a:gd name="connsiteX80" fmla="*/ 827842 w 1985591"/>
                <a:gd name="connsiteY80" fmla="*/ 440080 h 2336073"/>
                <a:gd name="connsiteX81" fmla="*/ 827842 w 1985591"/>
                <a:gd name="connsiteY81" fmla="*/ 395008 h 2336073"/>
                <a:gd name="connsiteX82" fmla="*/ 866992 w 1985591"/>
                <a:gd name="connsiteY82" fmla="*/ 335945 h 2336073"/>
                <a:gd name="connsiteX83" fmla="*/ 872234 w 1985591"/>
                <a:gd name="connsiteY83" fmla="*/ 334886 h 2336073"/>
                <a:gd name="connsiteX84" fmla="*/ 896348 w 1985591"/>
                <a:gd name="connsiteY84" fmla="*/ 280978 h 2336073"/>
                <a:gd name="connsiteX85" fmla="*/ 1128084 w 1985591"/>
                <a:gd name="connsiteY85" fmla="*/ 1 h 2336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985591" h="2336073">
                  <a:moveTo>
                    <a:pt x="1104519" y="1294805"/>
                  </a:moveTo>
                  <a:lnTo>
                    <a:pt x="927401" y="1397064"/>
                  </a:lnTo>
                  <a:lnTo>
                    <a:pt x="915878" y="1400939"/>
                  </a:lnTo>
                  <a:lnTo>
                    <a:pt x="915878" y="2116080"/>
                  </a:lnTo>
                  <a:lnTo>
                    <a:pt x="942841" y="2116133"/>
                  </a:lnTo>
                  <a:lnTo>
                    <a:pt x="942841" y="2032710"/>
                  </a:lnTo>
                  <a:cubicBezTo>
                    <a:pt x="942841" y="1997302"/>
                    <a:pt x="971545" y="1968598"/>
                    <a:pt x="1006953" y="1968598"/>
                  </a:cubicBezTo>
                  <a:lnTo>
                    <a:pt x="1091980" y="1968598"/>
                  </a:lnTo>
                  <a:lnTo>
                    <a:pt x="1062948" y="1679525"/>
                  </a:lnTo>
                  <a:lnTo>
                    <a:pt x="1067815" y="1679525"/>
                  </a:lnTo>
                  <a:lnTo>
                    <a:pt x="1178571" y="1487690"/>
                  </a:lnTo>
                  <a:lnTo>
                    <a:pt x="1166507" y="1477199"/>
                  </a:lnTo>
                  <a:cubicBezTo>
                    <a:pt x="1153635" y="1460679"/>
                    <a:pt x="1143789" y="1441364"/>
                    <a:pt x="1138028" y="1419863"/>
                  </a:cubicBezTo>
                  <a:close/>
                  <a:moveTo>
                    <a:pt x="1128084" y="1"/>
                  </a:moveTo>
                  <a:cubicBezTo>
                    <a:pt x="1190927" y="429"/>
                    <a:pt x="1295668" y="149387"/>
                    <a:pt x="1359820" y="280595"/>
                  </a:cubicBezTo>
                  <a:lnTo>
                    <a:pt x="1384097" y="334919"/>
                  </a:lnTo>
                  <a:lnTo>
                    <a:pt x="1389177" y="335945"/>
                  </a:lnTo>
                  <a:cubicBezTo>
                    <a:pt x="1412184" y="345676"/>
                    <a:pt x="1428327" y="368457"/>
                    <a:pt x="1428327" y="395008"/>
                  </a:cubicBezTo>
                  <a:cubicBezTo>
                    <a:pt x="1428327" y="410032"/>
                    <a:pt x="1428326" y="425056"/>
                    <a:pt x="1428326" y="440080"/>
                  </a:cubicBezTo>
                  <a:cubicBezTo>
                    <a:pt x="1428326" y="445335"/>
                    <a:pt x="1426196" y="450092"/>
                    <a:pt x="1422753" y="453535"/>
                  </a:cubicBezTo>
                  <a:lnTo>
                    <a:pt x="1413334" y="457437"/>
                  </a:lnTo>
                  <a:lnTo>
                    <a:pt x="1422716" y="489740"/>
                  </a:lnTo>
                  <a:cubicBezTo>
                    <a:pt x="1426716" y="510629"/>
                    <a:pt x="1428816" y="532257"/>
                    <a:pt x="1428816" y="554409"/>
                  </a:cubicBezTo>
                  <a:cubicBezTo>
                    <a:pt x="1428816" y="665171"/>
                    <a:pt x="1376307" y="762825"/>
                    <a:pt x="1296442" y="820490"/>
                  </a:cubicBezTo>
                  <a:lnTo>
                    <a:pt x="1252572" y="845939"/>
                  </a:lnTo>
                  <a:lnTo>
                    <a:pt x="1270855" y="852231"/>
                  </a:lnTo>
                  <a:cubicBezTo>
                    <a:pt x="1306586" y="872860"/>
                    <a:pt x="1334448" y="907121"/>
                    <a:pt x="1345970" y="950123"/>
                  </a:cubicBezTo>
                  <a:lnTo>
                    <a:pt x="1449476" y="1336411"/>
                  </a:lnTo>
                  <a:cubicBezTo>
                    <a:pt x="1455237" y="1357912"/>
                    <a:pt x="1456368" y="1379563"/>
                    <a:pt x="1453480" y="1400305"/>
                  </a:cubicBezTo>
                  <a:lnTo>
                    <a:pt x="1448124" y="1415870"/>
                  </a:lnTo>
                  <a:lnTo>
                    <a:pt x="1448391" y="1419699"/>
                  </a:lnTo>
                  <a:cubicBezTo>
                    <a:pt x="1446728" y="1433096"/>
                    <a:pt x="1442412" y="1446388"/>
                    <a:pt x="1435238" y="1458814"/>
                  </a:cubicBezTo>
                  <a:lnTo>
                    <a:pt x="1247751" y="1783551"/>
                  </a:lnTo>
                  <a:lnTo>
                    <a:pt x="1226085" y="1999280"/>
                  </a:lnTo>
                  <a:lnTo>
                    <a:pt x="1231799" y="2007755"/>
                  </a:lnTo>
                  <a:cubicBezTo>
                    <a:pt x="1235043" y="2015425"/>
                    <a:pt x="1236837" y="2023858"/>
                    <a:pt x="1236837" y="2032710"/>
                  </a:cubicBezTo>
                  <a:lnTo>
                    <a:pt x="1236837" y="2116703"/>
                  </a:lnTo>
                  <a:lnTo>
                    <a:pt x="1982741" y="2118150"/>
                  </a:lnTo>
                  <a:cubicBezTo>
                    <a:pt x="1971867" y="2143399"/>
                    <a:pt x="1993288" y="2163068"/>
                    <a:pt x="1982414" y="2188318"/>
                  </a:cubicBezTo>
                  <a:lnTo>
                    <a:pt x="915878" y="2190050"/>
                  </a:lnTo>
                  <a:lnTo>
                    <a:pt x="915878" y="2230223"/>
                  </a:lnTo>
                  <a:lnTo>
                    <a:pt x="982090" y="2230222"/>
                  </a:lnTo>
                  <a:cubicBezTo>
                    <a:pt x="985792" y="2230223"/>
                    <a:pt x="988793" y="2233224"/>
                    <a:pt x="988793" y="2236926"/>
                  </a:cubicBezTo>
                  <a:lnTo>
                    <a:pt x="988793" y="2263737"/>
                  </a:lnTo>
                  <a:cubicBezTo>
                    <a:pt x="988793" y="2267439"/>
                    <a:pt x="985792" y="2270440"/>
                    <a:pt x="982090" y="2270440"/>
                  </a:cubicBezTo>
                  <a:lnTo>
                    <a:pt x="915878" y="2270440"/>
                  </a:lnTo>
                  <a:lnTo>
                    <a:pt x="915878" y="2336073"/>
                  </a:lnTo>
                  <a:lnTo>
                    <a:pt x="872587" y="2336073"/>
                  </a:lnTo>
                  <a:lnTo>
                    <a:pt x="872587" y="2270440"/>
                  </a:lnTo>
                  <a:lnTo>
                    <a:pt x="806377" y="2270440"/>
                  </a:lnTo>
                  <a:cubicBezTo>
                    <a:pt x="802675" y="2270440"/>
                    <a:pt x="799674" y="2267439"/>
                    <a:pt x="799674" y="2263737"/>
                  </a:cubicBezTo>
                  <a:lnTo>
                    <a:pt x="799674" y="2236926"/>
                  </a:lnTo>
                  <a:cubicBezTo>
                    <a:pt x="799674" y="2233223"/>
                    <a:pt x="802675" y="2230222"/>
                    <a:pt x="806377" y="2230223"/>
                  </a:cubicBezTo>
                  <a:lnTo>
                    <a:pt x="872587" y="2230223"/>
                  </a:lnTo>
                  <a:lnTo>
                    <a:pt x="872587" y="2190120"/>
                  </a:lnTo>
                  <a:lnTo>
                    <a:pt x="394861" y="2190896"/>
                  </a:lnTo>
                  <a:cubicBezTo>
                    <a:pt x="169514" y="2177113"/>
                    <a:pt x="0" y="2117515"/>
                    <a:pt x="0" y="2046083"/>
                  </a:cubicBezTo>
                  <a:cubicBezTo>
                    <a:pt x="87557" y="2080977"/>
                    <a:pt x="212504" y="2105103"/>
                    <a:pt x="351589" y="2114986"/>
                  </a:cubicBezTo>
                  <a:lnTo>
                    <a:pt x="872587" y="2115996"/>
                  </a:lnTo>
                  <a:lnTo>
                    <a:pt x="872587" y="1404778"/>
                  </a:lnTo>
                  <a:lnTo>
                    <a:pt x="870117" y="1404606"/>
                  </a:lnTo>
                  <a:cubicBezTo>
                    <a:pt x="851455" y="1399606"/>
                    <a:pt x="834701" y="1387486"/>
                    <a:pt x="824278" y="1369432"/>
                  </a:cubicBezTo>
                  <a:lnTo>
                    <a:pt x="824279" y="1369433"/>
                  </a:lnTo>
                  <a:cubicBezTo>
                    <a:pt x="803433" y="1333325"/>
                    <a:pt x="815804" y="1287157"/>
                    <a:pt x="851911" y="1266310"/>
                  </a:cubicBezTo>
                  <a:lnTo>
                    <a:pt x="872587" y="1254373"/>
                  </a:lnTo>
                  <a:lnTo>
                    <a:pt x="872587" y="1085187"/>
                  </a:lnTo>
                  <a:cubicBezTo>
                    <a:pt x="872587" y="1081202"/>
                    <a:pt x="875817" y="1077972"/>
                    <a:pt x="879802" y="1077972"/>
                  </a:cubicBezTo>
                  <a:lnTo>
                    <a:pt x="908663" y="1077972"/>
                  </a:lnTo>
                  <a:cubicBezTo>
                    <a:pt x="912648" y="1077972"/>
                    <a:pt x="915878" y="1081202"/>
                    <a:pt x="915878" y="1085187"/>
                  </a:cubicBezTo>
                  <a:lnTo>
                    <a:pt x="915878" y="1229379"/>
                  </a:lnTo>
                  <a:lnTo>
                    <a:pt x="1055609" y="1148705"/>
                  </a:lnTo>
                  <a:lnTo>
                    <a:pt x="1060490" y="1130487"/>
                  </a:lnTo>
                  <a:lnTo>
                    <a:pt x="1034523" y="1033575"/>
                  </a:lnTo>
                  <a:cubicBezTo>
                    <a:pt x="1023000" y="990573"/>
                    <a:pt x="1029999" y="946972"/>
                    <a:pt x="1050628" y="911240"/>
                  </a:cubicBezTo>
                  <a:lnTo>
                    <a:pt x="1085889" y="870693"/>
                  </a:lnTo>
                  <a:lnTo>
                    <a:pt x="1068065" y="868773"/>
                  </a:lnTo>
                  <a:cubicBezTo>
                    <a:pt x="931250" y="838852"/>
                    <a:pt x="828332" y="709476"/>
                    <a:pt x="828332" y="554409"/>
                  </a:cubicBezTo>
                  <a:cubicBezTo>
                    <a:pt x="828332" y="532257"/>
                    <a:pt x="830432" y="510629"/>
                    <a:pt x="834432" y="489740"/>
                  </a:cubicBezTo>
                  <a:lnTo>
                    <a:pt x="843709" y="457799"/>
                  </a:lnTo>
                  <a:lnTo>
                    <a:pt x="833415" y="453535"/>
                  </a:lnTo>
                  <a:cubicBezTo>
                    <a:pt x="829972" y="450092"/>
                    <a:pt x="827842" y="445335"/>
                    <a:pt x="827842" y="440080"/>
                  </a:cubicBezTo>
                  <a:lnTo>
                    <a:pt x="827842" y="395008"/>
                  </a:lnTo>
                  <a:cubicBezTo>
                    <a:pt x="827842" y="368457"/>
                    <a:pt x="843985" y="345676"/>
                    <a:pt x="866992" y="335945"/>
                  </a:cubicBezTo>
                  <a:lnTo>
                    <a:pt x="872234" y="334886"/>
                  </a:lnTo>
                  <a:lnTo>
                    <a:pt x="896348" y="280978"/>
                  </a:lnTo>
                  <a:cubicBezTo>
                    <a:pt x="960500" y="149684"/>
                    <a:pt x="1065241" y="-427"/>
                    <a:pt x="1128084" y="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AD175BA-5380-4BC4-A424-08D73D37DA46}"/>
              </a:ext>
            </a:extLst>
          </p:cNvPr>
          <p:cNvGrpSpPr/>
          <p:nvPr/>
        </p:nvGrpSpPr>
        <p:grpSpPr>
          <a:xfrm>
            <a:off x="6781961" y="3929666"/>
            <a:ext cx="2285456" cy="2285456"/>
            <a:chOff x="5070639" y="3654025"/>
            <a:chExt cx="2285456" cy="2285456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6C0B07AD-3460-4CD5-A410-55AE5FF7F48D}"/>
                </a:ext>
              </a:extLst>
            </p:cNvPr>
            <p:cNvSpPr/>
            <p:nvPr/>
          </p:nvSpPr>
          <p:spPr bwMode="auto">
            <a:xfrm>
              <a:off x="5070639" y="3654025"/>
              <a:ext cx="2285456" cy="2285456"/>
            </a:xfrm>
            <a:prstGeom prst="roundRect">
              <a:avLst>
                <a:gd name="adj" fmla="val 7231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521F60C-F7E9-4BEB-8796-D50652862D96}"/>
                </a:ext>
              </a:extLst>
            </p:cNvPr>
            <p:cNvSpPr/>
            <p:nvPr/>
          </p:nvSpPr>
          <p:spPr bwMode="auto">
            <a:xfrm>
              <a:off x="5374155" y="3734910"/>
              <a:ext cx="1680909" cy="2127227"/>
            </a:xfrm>
            <a:custGeom>
              <a:avLst/>
              <a:gdLst>
                <a:gd name="connsiteX0" fmla="*/ 340663 w 1680909"/>
                <a:gd name="connsiteY0" fmla="*/ 276 h 2127227"/>
                <a:gd name="connsiteX1" fmla="*/ 522201 w 1680909"/>
                <a:gd name="connsiteY1" fmla="*/ 279788 h 2127227"/>
                <a:gd name="connsiteX2" fmla="*/ 538615 w 1680909"/>
                <a:gd name="connsiteY2" fmla="*/ 331752 h 2127227"/>
                <a:gd name="connsiteX3" fmla="*/ 543130 w 1680909"/>
                <a:gd name="connsiteY3" fmla="*/ 333215 h 2127227"/>
                <a:gd name="connsiteX4" fmla="*/ 572581 w 1680909"/>
                <a:gd name="connsiteY4" fmla="*/ 391046 h 2127227"/>
                <a:gd name="connsiteX5" fmla="*/ 567872 w 1680909"/>
                <a:gd name="connsiteY5" fmla="*/ 432056 h 2127227"/>
                <a:gd name="connsiteX6" fmla="*/ 548572 w 1680909"/>
                <a:gd name="connsiteY6" fmla="*/ 447381 h 2127227"/>
                <a:gd name="connsiteX7" fmla="*/ 539698 w 1680909"/>
                <a:gd name="connsiteY7" fmla="*/ 446362 h 2127227"/>
                <a:gd name="connsiteX8" fmla="*/ 548833 w 1680909"/>
                <a:gd name="connsiteY8" fmla="*/ 474372 h 2127227"/>
                <a:gd name="connsiteX9" fmla="*/ 545409 w 1680909"/>
                <a:gd name="connsiteY9" fmla="*/ 620936 h 2127227"/>
                <a:gd name="connsiteX10" fmla="*/ 540639 w 1680909"/>
                <a:gd name="connsiteY10" fmla="*/ 633810 h 2127227"/>
                <a:gd name="connsiteX11" fmla="*/ 562085 w 1680909"/>
                <a:gd name="connsiteY11" fmla="*/ 626446 h 2127227"/>
                <a:gd name="connsiteX12" fmla="*/ 671464 w 1680909"/>
                <a:gd name="connsiteY12" fmla="*/ 654852 h 2127227"/>
                <a:gd name="connsiteX13" fmla="*/ 963748 w 1680909"/>
                <a:gd name="connsiteY13" fmla="*/ 875571 h 2127227"/>
                <a:gd name="connsiteX14" fmla="*/ 972445 w 1680909"/>
                <a:gd name="connsiteY14" fmla="*/ 885393 h 2127227"/>
                <a:gd name="connsiteX15" fmla="*/ 1215212 w 1680909"/>
                <a:gd name="connsiteY15" fmla="*/ 782636 h 2127227"/>
                <a:gd name="connsiteX16" fmla="*/ 1191574 w 1680909"/>
                <a:gd name="connsiteY16" fmla="*/ 726793 h 2127227"/>
                <a:gd name="connsiteX17" fmla="*/ 1194834 w 1680909"/>
                <a:gd name="connsiteY17" fmla="*/ 718747 h 2127227"/>
                <a:gd name="connsiteX18" fmla="*/ 1217447 w 1680909"/>
                <a:gd name="connsiteY18" fmla="*/ 709175 h 2127227"/>
                <a:gd name="connsiteX19" fmla="*/ 1225493 w 1680909"/>
                <a:gd name="connsiteY19" fmla="*/ 712435 h 2127227"/>
                <a:gd name="connsiteX20" fmla="*/ 1249130 w 1680909"/>
                <a:gd name="connsiteY20" fmla="*/ 768279 h 2127227"/>
                <a:gd name="connsiteX21" fmla="*/ 1365280 w 1680909"/>
                <a:gd name="connsiteY21" fmla="*/ 719116 h 2127227"/>
                <a:gd name="connsiteX22" fmla="*/ 1373940 w 1680909"/>
                <a:gd name="connsiteY22" fmla="*/ 722626 h 2127227"/>
                <a:gd name="connsiteX23" fmla="*/ 1384244 w 1680909"/>
                <a:gd name="connsiteY23" fmla="*/ 746968 h 2127227"/>
                <a:gd name="connsiteX24" fmla="*/ 1380734 w 1680909"/>
                <a:gd name="connsiteY24" fmla="*/ 755628 h 2127227"/>
                <a:gd name="connsiteX25" fmla="*/ 1264585 w 1680909"/>
                <a:gd name="connsiteY25" fmla="*/ 804791 h 2127227"/>
                <a:gd name="connsiteX26" fmla="*/ 1288221 w 1680909"/>
                <a:gd name="connsiteY26" fmla="*/ 860633 h 2127227"/>
                <a:gd name="connsiteX27" fmla="*/ 1284961 w 1680909"/>
                <a:gd name="connsiteY27" fmla="*/ 868680 h 2127227"/>
                <a:gd name="connsiteX28" fmla="*/ 1262348 w 1680909"/>
                <a:gd name="connsiteY28" fmla="*/ 878251 h 2127227"/>
                <a:gd name="connsiteX29" fmla="*/ 1254302 w 1680909"/>
                <a:gd name="connsiteY29" fmla="*/ 874990 h 2127227"/>
                <a:gd name="connsiteX30" fmla="*/ 1230666 w 1680909"/>
                <a:gd name="connsiteY30" fmla="*/ 819148 h 2127227"/>
                <a:gd name="connsiteX31" fmla="*/ 1000178 w 1680909"/>
                <a:gd name="connsiteY31" fmla="*/ 916708 h 2127227"/>
                <a:gd name="connsiteX32" fmla="*/ 1002620 w 1680909"/>
                <a:gd name="connsiteY32" fmla="*/ 919466 h 2127227"/>
                <a:gd name="connsiteX33" fmla="*/ 1014669 w 1680909"/>
                <a:gd name="connsiteY33" fmla="*/ 954552 h 2127227"/>
                <a:gd name="connsiteX34" fmla="*/ 1016214 w 1680909"/>
                <a:gd name="connsiteY34" fmla="*/ 957593 h 2127227"/>
                <a:gd name="connsiteX35" fmla="*/ 1016356 w 1680909"/>
                <a:gd name="connsiteY35" fmla="*/ 959465 h 2127227"/>
                <a:gd name="connsiteX36" fmla="*/ 1021004 w 1680909"/>
                <a:gd name="connsiteY36" fmla="*/ 973000 h 2127227"/>
                <a:gd name="connsiteX37" fmla="*/ 1017973 w 1680909"/>
                <a:gd name="connsiteY37" fmla="*/ 1029522 h 2127227"/>
                <a:gd name="connsiteX38" fmla="*/ 1013756 w 1680909"/>
                <a:gd name="connsiteY38" fmla="*/ 1038306 h 2127227"/>
                <a:gd name="connsiteX39" fmla="*/ 990433 w 1680909"/>
                <a:gd name="connsiteY39" fmla="*/ 1226664 h 2127227"/>
                <a:gd name="connsiteX40" fmla="*/ 1137939 w 1680909"/>
                <a:gd name="connsiteY40" fmla="*/ 1304414 h 2127227"/>
                <a:gd name="connsiteX41" fmla="*/ 1140650 w 1680909"/>
                <a:gd name="connsiteY41" fmla="*/ 1304226 h 2127227"/>
                <a:gd name="connsiteX42" fmla="*/ 1179741 w 1680909"/>
                <a:gd name="connsiteY42" fmla="*/ 1326395 h 2127227"/>
                <a:gd name="connsiteX43" fmla="*/ 1216259 w 1680909"/>
                <a:gd name="connsiteY43" fmla="*/ 1373235 h 2127227"/>
                <a:gd name="connsiteX44" fmla="*/ 1641631 w 1680909"/>
                <a:gd name="connsiteY44" fmla="*/ 1042921 h 2127227"/>
                <a:gd name="connsiteX45" fmla="*/ 1680909 w 1680909"/>
                <a:gd name="connsiteY45" fmla="*/ 1093785 h 2127227"/>
                <a:gd name="connsiteX46" fmla="*/ 535714 w 1680909"/>
                <a:gd name="connsiteY46" fmla="*/ 1989624 h 2127227"/>
                <a:gd name="connsiteX47" fmla="*/ 168969 w 1680909"/>
                <a:gd name="connsiteY47" fmla="*/ 2107383 h 2127227"/>
                <a:gd name="connsiteX48" fmla="*/ 461713 w 1680909"/>
                <a:gd name="connsiteY48" fmla="*/ 1959164 h 2127227"/>
                <a:gd name="connsiteX49" fmla="*/ 1003593 w 1680909"/>
                <a:gd name="connsiteY49" fmla="*/ 1538378 h 2127227"/>
                <a:gd name="connsiteX50" fmla="*/ 967395 w 1680909"/>
                <a:gd name="connsiteY50" fmla="*/ 1491949 h 2127227"/>
                <a:gd name="connsiteX51" fmla="*/ 977599 w 1680909"/>
                <a:gd name="connsiteY51" fmla="*/ 1409541 h 2127227"/>
                <a:gd name="connsiteX52" fmla="*/ 1008512 w 1680909"/>
                <a:gd name="connsiteY52" fmla="*/ 1385440 h 2127227"/>
                <a:gd name="connsiteX53" fmla="*/ 787013 w 1680909"/>
                <a:gd name="connsiteY53" fmla="*/ 1320571 h 2127227"/>
                <a:gd name="connsiteX54" fmla="*/ 788825 w 1680909"/>
                <a:gd name="connsiteY54" fmla="*/ 1316099 h 2127227"/>
                <a:gd name="connsiteX55" fmla="*/ 787573 w 1680909"/>
                <a:gd name="connsiteY55" fmla="*/ 1315944 h 2127227"/>
                <a:gd name="connsiteX56" fmla="*/ 811399 w 1680909"/>
                <a:gd name="connsiteY56" fmla="*/ 1123522 h 2127227"/>
                <a:gd name="connsiteX57" fmla="*/ 785791 w 1680909"/>
                <a:gd name="connsiteY57" fmla="*/ 1111228 h 2127227"/>
                <a:gd name="connsiteX58" fmla="*/ 697727 w 1680909"/>
                <a:gd name="connsiteY58" fmla="*/ 1044726 h 2127227"/>
                <a:gd name="connsiteX59" fmla="*/ 671322 w 1680909"/>
                <a:gd name="connsiteY59" fmla="*/ 1055903 h 2127227"/>
                <a:gd name="connsiteX60" fmla="*/ 669265 w 1680909"/>
                <a:gd name="connsiteY60" fmla="*/ 1057309 h 2127227"/>
                <a:gd name="connsiteX61" fmla="*/ 669265 w 1680909"/>
                <a:gd name="connsiteY61" fmla="*/ 1057307 h 2127227"/>
                <a:gd name="connsiteX62" fmla="*/ 666830 w 1680909"/>
                <a:gd name="connsiteY62" fmla="*/ 1057804 h 2127227"/>
                <a:gd name="connsiteX63" fmla="*/ 657252 w 1680909"/>
                <a:gd name="connsiteY63" fmla="*/ 1061858 h 2127227"/>
                <a:gd name="connsiteX64" fmla="*/ 653899 w 1680909"/>
                <a:gd name="connsiteY64" fmla="*/ 1065764 h 2127227"/>
                <a:gd name="connsiteX65" fmla="*/ 464175 w 1680909"/>
                <a:gd name="connsiteY65" fmla="*/ 1213680 h 2127227"/>
                <a:gd name="connsiteX66" fmla="*/ 367139 w 1680909"/>
                <a:gd name="connsiteY66" fmla="*/ 1201665 h 2127227"/>
                <a:gd name="connsiteX67" fmla="*/ 367141 w 1680909"/>
                <a:gd name="connsiteY67" fmla="*/ 1201665 h 2127227"/>
                <a:gd name="connsiteX68" fmla="*/ 360130 w 1680909"/>
                <a:gd name="connsiteY68" fmla="*/ 1187621 h 2127227"/>
                <a:gd name="connsiteX69" fmla="*/ 264933 w 1680909"/>
                <a:gd name="connsiteY69" fmla="*/ 1227915 h 2127227"/>
                <a:gd name="connsiteX70" fmla="*/ 256273 w 1680909"/>
                <a:gd name="connsiteY70" fmla="*/ 1224405 h 2127227"/>
                <a:gd name="connsiteX71" fmla="*/ 245969 w 1680909"/>
                <a:gd name="connsiteY71" fmla="*/ 1200064 h 2127227"/>
                <a:gd name="connsiteX72" fmla="*/ 249479 w 1680909"/>
                <a:gd name="connsiteY72" fmla="*/ 1191403 h 2127227"/>
                <a:gd name="connsiteX73" fmla="*/ 354223 w 1680909"/>
                <a:gd name="connsiteY73" fmla="*/ 1147068 h 2127227"/>
                <a:gd name="connsiteX74" fmla="*/ 361273 w 1680909"/>
                <a:gd name="connsiteY74" fmla="*/ 1125461 h 2127227"/>
                <a:gd name="connsiteX75" fmla="*/ 379155 w 1680909"/>
                <a:gd name="connsiteY75" fmla="*/ 1104630 h 2127227"/>
                <a:gd name="connsiteX76" fmla="*/ 555895 w 1680909"/>
                <a:gd name="connsiteY76" fmla="*/ 966836 h 2127227"/>
                <a:gd name="connsiteX77" fmla="*/ 537719 w 1680909"/>
                <a:gd name="connsiteY77" fmla="*/ 923896 h 2127227"/>
                <a:gd name="connsiteX78" fmla="*/ 493506 w 1680909"/>
                <a:gd name="connsiteY78" fmla="*/ 890508 h 2127227"/>
                <a:gd name="connsiteX79" fmla="*/ 436251 w 1680909"/>
                <a:gd name="connsiteY79" fmla="*/ 793081 h 2127227"/>
                <a:gd name="connsiteX80" fmla="*/ 437594 w 1680909"/>
                <a:gd name="connsiteY80" fmla="*/ 768027 h 2127227"/>
                <a:gd name="connsiteX81" fmla="*/ 395074 w 1680909"/>
                <a:gd name="connsiteY81" fmla="*/ 796849 h 2127227"/>
                <a:gd name="connsiteX82" fmla="*/ 25858 w 1680909"/>
                <a:gd name="connsiteY82" fmla="*/ 636669 h 2127227"/>
                <a:gd name="connsiteX83" fmla="*/ 17048 w 1680909"/>
                <a:gd name="connsiteY83" fmla="*/ 413976 h 2127227"/>
                <a:gd name="connsiteX84" fmla="*/ 30578 w 1680909"/>
                <a:gd name="connsiteY84" fmla="*/ 385151 h 2127227"/>
                <a:gd name="connsiteX85" fmla="*/ 25173 w 1680909"/>
                <a:gd name="connsiteY85" fmla="*/ 382150 h 2127227"/>
                <a:gd name="connsiteX86" fmla="*/ 21508 w 1680909"/>
                <a:gd name="connsiteY86" fmla="*/ 369325 h 2127227"/>
                <a:gd name="connsiteX87" fmla="*/ 26217 w 1680909"/>
                <a:gd name="connsiteY87" fmla="*/ 328315 h 2127227"/>
                <a:gd name="connsiteX88" fmla="*/ 68008 w 1680909"/>
                <a:gd name="connsiteY88" fmla="*/ 278665 h 2127227"/>
                <a:gd name="connsiteX89" fmla="*/ 72889 w 1680909"/>
                <a:gd name="connsiteY89" fmla="*/ 278250 h 2127227"/>
                <a:gd name="connsiteX90" fmla="*/ 100461 w 1680909"/>
                <a:gd name="connsiteY90" fmla="*/ 231720 h 2127227"/>
                <a:gd name="connsiteX91" fmla="*/ 340663 w 1680909"/>
                <a:gd name="connsiteY91" fmla="*/ 276 h 212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680909" h="2127227">
                  <a:moveTo>
                    <a:pt x="340663" y="276"/>
                  </a:moveTo>
                  <a:cubicBezTo>
                    <a:pt x="397798" y="7230"/>
                    <a:pt x="477537" y="153705"/>
                    <a:pt x="522201" y="279788"/>
                  </a:cubicBezTo>
                  <a:lnTo>
                    <a:pt x="538615" y="331752"/>
                  </a:lnTo>
                  <a:lnTo>
                    <a:pt x="543130" y="333215"/>
                  </a:lnTo>
                  <a:cubicBezTo>
                    <a:pt x="563047" y="344473"/>
                    <a:pt x="575355" y="366888"/>
                    <a:pt x="572581" y="391046"/>
                  </a:cubicBezTo>
                  <a:cubicBezTo>
                    <a:pt x="571012" y="404716"/>
                    <a:pt x="569442" y="418386"/>
                    <a:pt x="567872" y="432056"/>
                  </a:cubicBezTo>
                  <a:cubicBezTo>
                    <a:pt x="566774" y="441617"/>
                    <a:pt x="558133" y="448479"/>
                    <a:pt x="548572" y="447381"/>
                  </a:cubicBezTo>
                  <a:lnTo>
                    <a:pt x="539698" y="446362"/>
                  </a:lnTo>
                  <a:lnTo>
                    <a:pt x="548833" y="474372"/>
                  </a:lnTo>
                  <a:cubicBezTo>
                    <a:pt x="559997" y="524270"/>
                    <a:pt x="558308" y="574656"/>
                    <a:pt x="545409" y="620936"/>
                  </a:cubicBezTo>
                  <a:lnTo>
                    <a:pt x="540639" y="633810"/>
                  </a:lnTo>
                  <a:lnTo>
                    <a:pt x="562085" y="626446"/>
                  </a:lnTo>
                  <a:cubicBezTo>
                    <a:pt x="599510" y="621225"/>
                    <a:pt x="638926" y="630281"/>
                    <a:pt x="671464" y="654852"/>
                  </a:cubicBezTo>
                  <a:lnTo>
                    <a:pt x="963748" y="875571"/>
                  </a:lnTo>
                  <a:lnTo>
                    <a:pt x="972445" y="885393"/>
                  </a:lnTo>
                  <a:lnTo>
                    <a:pt x="1215212" y="782636"/>
                  </a:lnTo>
                  <a:lnTo>
                    <a:pt x="1191574" y="726793"/>
                  </a:lnTo>
                  <a:cubicBezTo>
                    <a:pt x="1190253" y="723670"/>
                    <a:pt x="1191713" y="720068"/>
                    <a:pt x="1194834" y="718747"/>
                  </a:cubicBezTo>
                  <a:lnTo>
                    <a:pt x="1217447" y="709175"/>
                  </a:lnTo>
                  <a:cubicBezTo>
                    <a:pt x="1220570" y="707853"/>
                    <a:pt x="1224172" y="709314"/>
                    <a:pt x="1225493" y="712435"/>
                  </a:cubicBezTo>
                  <a:lnTo>
                    <a:pt x="1249130" y="768279"/>
                  </a:lnTo>
                  <a:lnTo>
                    <a:pt x="1365280" y="719116"/>
                  </a:lnTo>
                  <a:cubicBezTo>
                    <a:pt x="1368641" y="717694"/>
                    <a:pt x="1372518" y="719265"/>
                    <a:pt x="1373940" y="722626"/>
                  </a:cubicBezTo>
                  <a:lnTo>
                    <a:pt x="1384244" y="746968"/>
                  </a:lnTo>
                  <a:cubicBezTo>
                    <a:pt x="1385666" y="750329"/>
                    <a:pt x="1384095" y="754206"/>
                    <a:pt x="1380734" y="755628"/>
                  </a:cubicBezTo>
                  <a:lnTo>
                    <a:pt x="1264585" y="804791"/>
                  </a:lnTo>
                  <a:lnTo>
                    <a:pt x="1288221" y="860633"/>
                  </a:lnTo>
                  <a:cubicBezTo>
                    <a:pt x="1289543" y="863755"/>
                    <a:pt x="1288083" y="867357"/>
                    <a:pt x="1284961" y="868680"/>
                  </a:cubicBezTo>
                  <a:lnTo>
                    <a:pt x="1262348" y="878251"/>
                  </a:lnTo>
                  <a:cubicBezTo>
                    <a:pt x="1259225" y="879572"/>
                    <a:pt x="1255623" y="878113"/>
                    <a:pt x="1254302" y="874990"/>
                  </a:cubicBezTo>
                  <a:lnTo>
                    <a:pt x="1230666" y="819148"/>
                  </a:lnTo>
                  <a:lnTo>
                    <a:pt x="1000178" y="916708"/>
                  </a:lnTo>
                  <a:lnTo>
                    <a:pt x="1002620" y="919466"/>
                  </a:lnTo>
                  <a:lnTo>
                    <a:pt x="1014669" y="954552"/>
                  </a:lnTo>
                  <a:lnTo>
                    <a:pt x="1016214" y="957593"/>
                  </a:lnTo>
                  <a:lnTo>
                    <a:pt x="1016356" y="959465"/>
                  </a:lnTo>
                  <a:lnTo>
                    <a:pt x="1021004" y="973000"/>
                  </a:lnTo>
                  <a:cubicBezTo>
                    <a:pt x="1023615" y="991713"/>
                    <a:pt x="1022656" y="1010922"/>
                    <a:pt x="1017973" y="1029522"/>
                  </a:cubicBezTo>
                  <a:lnTo>
                    <a:pt x="1013756" y="1038306"/>
                  </a:lnTo>
                  <a:lnTo>
                    <a:pt x="990433" y="1226664"/>
                  </a:lnTo>
                  <a:lnTo>
                    <a:pt x="1137939" y="1304414"/>
                  </a:lnTo>
                  <a:lnTo>
                    <a:pt x="1140650" y="1304226"/>
                  </a:lnTo>
                  <a:cubicBezTo>
                    <a:pt x="1155563" y="1306073"/>
                    <a:pt x="1169771" y="1313608"/>
                    <a:pt x="1179741" y="1326395"/>
                  </a:cubicBezTo>
                  <a:lnTo>
                    <a:pt x="1216259" y="1373235"/>
                  </a:lnTo>
                  <a:lnTo>
                    <a:pt x="1641631" y="1042921"/>
                  </a:lnTo>
                  <a:cubicBezTo>
                    <a:pt x="1647996" y="1067281"/>
                    <a:pt x="1674544" y="1069426"/>
                    <a:pt x="1680909" y="1093785"/>
                  </a:cubicBezTo>
                  <a:cubicBezTo>
                    <a:pt x="1298051" y="1391116"/>
                    <a:pt x="918571" y="1692293"/>
                    <a:pt x="535714" y="1989624"/>
                  </a:cubicBezTo>
                  <a:cubicBezTo>
                    <a:pt x="365190" y="2106565"/>
                    <a:pt x="209193" y="2158976"/>
                    <a:pt x="168969" y="2107383"/>
                  </a:cubicBezTo>
                  <a:cubicBezTo>
                    <a:pt x="251859" y="2083281"/>
                    <a:pt x="355690" y="2030347"/>
                    <a:pt x="461713" y="1959164"/>
                  </a:cubicBezTo>
                  <a:lnTo>
                    <a:pt x="1003593" y="1538378"/>
                  </a:lnTo>
                  <a:lnTo>
                    <a:pt x="967395" y="1491949"/>
                  </a:lnTo>
                  <a:cubicBezTo>
                    <a:pt x="947457" y="1466375"/>
                    <a:pt x="952025" y="1429480"/>
                    <a:pt x="977599" y="1409541"/>
                  </a:cubicBezTo>
                  <a:lnTo>
                    <a:pt x="1008512" y="1385440"/>
                  </a:lnTo>
                  <a:lnTo>
                    <a:pt x="787013" y="1320571"/>
                  </a:lnTo>
                  <a:lnTo>
                    <a:pt x="788825" y="1316099"/>
                  </a:lnTo>
                  <a:lnTo>
                    <a:pt x="787573" y="1315944"/>
                  </a:lnTo>
                  <a:lnTo>
                    <a:pt x="811399" y="1123522"/>
                  </a:lnTo>
                  <a:lnTo>
                    <a:pt x="785791" y="1111228"/>
                  </a:lnTo>
                  <a:lnTo>
                    <a:pt x="697727" y="1044726"/>
                  </a:lnTo>
                  <a:lnTo>
                    <a:pt x="671322" y="1055903"/>
                  </a:lnTo>
                  <a:lnTo>
                    <a:pt x="669265" y="1057309"/>
                  </a:lnTo>
                  <a:lnTo>
                    <a:pt x="669265" y="1057307"/>
                  </a:lnTo>
                  <a:lnTo>
                    <a:pt x="666830" y="1057804"/>
                  </a:lnTo>
                  <a:lnTo>
                    <a:pt x="657252" y="1061858"/>
                  </a:lnTo>
                  <a:lnTo>
                    <a:pt x="653899" y="1065764"/>
                  </a:lnTo>
                  <a:cubicBezTo>
                    <a:pt x="590658" y="1115069"/>
                    <a:pt x="527415" y="1164375"/>
                    <a:pt x="464175" y="1213680"/>
                  </a:cubicBezTo>
                  <a:cubicBezTo>
                    <a:pt x="434061" y="1237157"/>
                    <a:pt x="390618" y="1231779"/>
                    <a:pt x="367139" y="1201665"/>
                  </a:cubicBezTo>
                  <a:lnTo>
                    <a:pt x="367141" y="1201665"/>
                  </a:lnTo>
                  <a:lnTo>
                    <a:pt x="360130" y="1187621"/>
                  </a:lnTo>
                  <a:lnTo>
                    <a:pt x="264933" y="1227915"/>
                  </a:lnTo>
                  <a:cubicBezTo>
                    <a:pt x="261572" y="1229338"/>
                    <a:pt x="257695" y="1227767"/>
                    <a:pt x="256273" y="1224405"/>
                  </a:cubicBezTo>
                  <a:lnTo>
                    <a:pt x="245969" y="1200064"/>
                  </a:lnTo>
                  <a:cubicBezTo>
                    <a:pt x="244547" y="1196704"/>
                    <a:pt x="246118" y="1192826"/>
                    <a:pt x="249479" y="1191403"/>
                  </a:cubicBezTo>
                  <a:lnTo>
                    <a:pt x="354223" y="1147068"/>
                  </a:lnTo>
                  <a:lnTo>
                    <a:pt x="361273" y="1125461"/>
                  </a:lnTo>
                  <a:cubicBezTo>
                    <a:pt x="365645" y="1117617"/>
                    <a:pt x="371628" y="1110500"/>
                    <a:pt x="379155" y="1104630"/>
                  </a:cubicBezTo>
                  <a:lnTo>
                    <a:pt x="555895" y="966836"/>
                  </a:lnTo>
                  <a:lnTo>
                    <a:pt x="537719" y="923896"/>
                  </a:lnTo>
                  <a:lnTo>
                    <a:pt x="493506" y="890508"/>
                  </a:lnTo>
                  <a:cubicBezTo>
                    <a:pt x="460969" y="865938"/>
                    <a:pt x="441471" y="830505"/>
                    <a:pt x="436251" y="793081"/>
                  </a:cubicBezTo>
                  <a:lnTo>
                    <a:pt x="437594" y="768027"/>
                  </a:lnTo>
                  <a:lnTo>
                    <a:pt x="395074" y="796849"/>
                  </a:lnTo>
                  <a:cubicBezTo>
                    <a:pt x="255752" y="857283"/>
                    <a:pt x="90448" y="785569"/>
                    <a:pt x="25858" y="636669"/>
                  </a:cubicBezTo>
                  <a:cubicBezTo>
                    <a:pt x="-6438" y="562219"/>
                    <a:pt x="-7440" y="482568"/>
                    <a:pt x="17048" y="413976"/>
                  </a:cubicBezTo>
                  <a:lnTo>
                    <a:pt x="30578" y="385151"/>
                  </a:lnTo>
                  <a:lnTo>
                    <a:pt x="25173" y="382150"/>
                  </a:lnTo>
                  <a:cubicBezTo>
                    <a:pt x="22400" y="378656"/>
                    <a:pt x="20959" y="374106"/>
                    <a:pt x="21508" y="369325"/>
                  </a:cubicBezTo>
                  <a:lnTo>
                    <a:pt x="26217" y="328315"/>
                  </a:lnTo>
                  <a:cubicBezTo>
                    <a:pt x="28991" y="304157"/>
                    <a:pt x="46058" y="285116"/>
                    <a:pt x="68008" y="278665"/>
                  </a:cubicBezTo>
                  <a:lnTo>
                    <a:pt x="72889" y="278250"/>
                  </a:lnTo>
                  <a:lnTo>
                    <a:pt x="100461" y="231720"/>
                  </a:lnTo>
                  <a:cubicBezTo>
                    <a:pt x="172547" y="118961"/>
                    <a:pt x="283530" y="-6678"/>
                    <a:pt x="340663" y="27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ED4F28A-79A4-4FD2-B486-EC3656E3183A}"/>
              </a:ext>
            </a:extLst>
          </p:cNvPr>
          <p:cNvGrpSpPr/>
          <p:nvPr/>
        </p:nvGrpSpPr>
        <p:grpSpPr>
          <a:xfrm>
            <a:off x="3810272" y="3929666"/>
            <a:ext cx="2285456" cy="2285456"/>
            <a:chOff x="2707002" y="3654025"/>
            <a:chExt cx="2285456" cy="2285456"/>
          </a:xfrm>
        </p:grpSpPr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7052C72C-E1AE-4048-8BE2-1FF4BB9ADCC2}"/>
                </a:ext>
              </a:extLst>
            </p:cNvPr>
            <p:cNvSpPr/>
            <p:nvPr/>
          </p:nvSpPr>
          <p:spPr bwMode="auto">
            <a:xfrm>
              <a:off x="2707002" y="3654025"/>
              <a:ext cx="2285456" cy="2285456"/>
            </a:xfrm>
            <a:prstGeom prst="roundRect">
              <a:avLst>
                <a:gd name="adj" fmla="val 7231"/>
              </a:avLst>
            </a:prstGeom>
            <a:solidFill>
              <a:srgbClr val="FF99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4599263-57F1-4B94-870D-2803A090697C}"/>
                </a:ext>
              </a:extLst>
            </p:cNvPr>
            <p:cNvSpPr/>
            <p:nvPr/>
          </p:nvSpPr>
          <p:spPr bwMode="auto">
            <a:xfrm>
              <a:off x="3033043" y="3778589"/>
              <a:ext cx="1687002" cy="2060260"/>
            </a:xfrm>
            <a:custGeom>
              <a:avLst/>
              <a:gdLst>
                <a:gd name="connsiteX0" fmla="*/ 853944 w 1687002"/>
                <a:gd name="connsiteY0" fmla="*/ 1086736 h 2060260"/>
                <a:gd name="connsiteX1" fmla="*/ 841149 w 1687002"/>
                <a:gd name="connsiteY1" fmla="*/ 1099606 h 2060260"/>
                <a:gd name="connsiteX2" fmla="*/ 671808 w 1687002"/>
                <a:gd name="connsiteY2" fmla="*/ 1212774 h 2060260"/>
                <a:gd name="connsiteX3" fmla="*/ 943194 w 1687002"/>
                <a:gd name="connsiteY3" fmla="*/ 1618864 h 2060260"/>
                <a:gd name="connsiteX4" fmla="*/ 971453 w 1687002"/>
                <a:gd name="connsiteY4" fmla="*/ 1609268 h 2060260"/>
                <a:gd name="connsiteX5" fmla="*/ 869293 w 1687002"/>
                <a:gd name="connsiteY5" fmla="*/ 1384989 h 2060260"/>
                <a:gd name="connsiteX6" fmla="*/ 865063 w 1687002"/>
                <a:gd name="connsiteY6" fmla="*/ 1382903 h 2060260"/>
                <a:gd name="connsiteX7" fmla="*/ 947066 w 1687002"/>
                <a:gd name="connsiteY7" fmla="*/ 1216585 h 2060260"/>
                <a:gd name="connsiteX8" fmla="*/ 928161 w 1687002"/>
                <a:gd name="connsiteY8" fmla="*/ 1197790 h 2060260"/>
                <a:gd name="connsiteX9" fmla="*/ 748597 w 1687002"/>
                <a:gd name="connsiteY9" fmla="*/ 701 h 2060260"/>
                <a:gd name="connsiteX10" fmla="*/ 902474 w 1687002"/>
                <a:gd name="connsiteY10" fmla="*/ 280422 h 2060260"/>
                <a:gd name="connsiteX11" fmla="*/ 914519 w 1687002"/>
                <a:gd name="connsiteY11" fmla="*/ 331212 h 2060260"/>
                <a:gd name="connsiteX12" fmla="*/ 918731 w 1687002"/>
                <a:gd name="connsiteY12" fmla="*/ 332926 h 2060260"/>
                <a:gd name="connsiteX13" fmla="*/ 942822 w 1687002"/>
                <a:gd name="connsiteY13" fmla="*/ 390232 h 2060260"/>
                <a:gd name="connsiteX14" fmla="*/ 935455 w 1687002"/>
                <a:gd name="connsiteY14" fmla="*/ 429080 h 2060260"/>
                <a:gd name="connsiteX15" fmla="*/ 915945 w 1687002"/>
                <a:gd name="connsiteY15" fmla="*/ 442371 h 2060260"/>
                <a:gd name="connsiteX16" fmla="*/ 907540 w 1687002"/>
                <a:gd name="connsiteY16" fmla="*/ 440777 h 2060260"/>
                <a:gd name="connsiteX17" fmla="*/ 914307 w 1687002"/>
                <a:gd name="connsiteY17" fmla="*/ 468174 h 2060260"/>
                <a:gd name="connsiteX18" fmla="*/ 881820 w 1687002"/>
                <a:gd name="connsiteY18" fmla="*/ 649533 h 2060260"/>
                <a:gd name="connsiteX19" fmla="*/ 849865 w 1687002"/>
                <a:gd name="connsiteY19" fmla="*/ 688682 h 2060260"/>
                <a:gd name="connsiteX20" fmla="*/ 878396 w 1687002"/>
                <a:gd name="connsiteY20" fmla="*/ 688799 h 2060260"/>
                <a:gd name="connsiteX21" fmla="*/ 968404 w 1687002"/>
                <a:gd name="connsiteY21" fmla="*/ 748930 h 2060260"/>
                <a:gd name="connsiteX22" fmla="*/ 1163339 w 1687002"/>
                <a:gd name="connsiteY22" fmla="*/ 1040623 h 2060260"/>
                <a:gd name="connsiteX23" fmla="*/ 1184687 w 1687002"/>
                <a:gd name="connsiteY23" fmla="*/ 1092569 h 2060260"/>
                <a:gd name="connsiteX24" fmla="*/ 1184537 w 1687002"/>
                <a:gd name="connsiteY24" fmla="*/ 1129358 h 2060260"/>
                <a:gd name="connsiteX25" fmla="*/ 1184719 w 1687002"/>
                <a:gd name="connsiteY25" fmla="*/ 1130693 h 2060260"/>
                <a:gd name="connsiteX26" fmla="*/ 1184528 w 1687002"/>
                <a:gd name="connsiteY26" fmla="*/ 1131411 h 2060260"/>
                <a:gd name="connsiteX27" fmla="*/ 1184466 w 1687002"/>
                <a:gd name="connsiteY27" fmla="*/ 1146787 h 2060260"/>
                <a:gd name="connsiteX28" fmla="*/ 1163930 w 1687002"/>
                <a:gd name="connsiteY28" fmla="*/ 1196966 h 2060260"/>
                <a:gd name="connsiteX29" fmla="*/ 1156193 w 1687002"/>
                <a:gd name="connsiteY29" fmla="*/ 1204748 h 2060260"/>
                <a:gd name="connsiteX30" fmla="*/ 1051214 w 1687002"/>
                <a:gd name="connsiteY30" fmla="*/ 1417666 h 2060260"/>
                <a:gd name="connsiteX31" fmla="*/ 1088622 w 1687002"/>
                <a:gd name="connsiteY31" fmla="*/ 1579448 h 2060260"/>
                <a:gd name="connsiteX32" fmla="*/ 1100770 w 1687002"/>
                <a:gd name="connsiteY32" fmla="*/ 1582756 h 2060260"/>
                <a:gd name="connsiteX33" fmla="*/ 1129155 w 1687002"/>
                <a:gd name="connsiteY33" fmla="*/ 1615119 h 2060260"/>
                <a:gd name="connsiteX34" fmla="*/ 1153832 w 1687002"/>
                <a:gd name="connsiteY34" fmla="*/ 1687795 h 2060260"/>
                <a:gd name="connsiteX35" fmla="*/ 1667371 w 1687002"/>
                <a:gd name="connsiteY35" fmla="*/ 1514538 h 2060260"/>
                <a:gd name="connsiteX36" fmla="*/ 1686891 w 1687002"/>
                <a:gd name="connsiteY36" fmla="*/ 1572919 h 2060260"/>
                <a:gd name="connsiteX37" fmla="*/ 1056334 w 1687002"/>
                <a:gd name="connsiteY37" fmla="*/ 1788161 h 2060260"/>
                <a:gd name="connsiteX38" fmla="*/ 1096844 w 1687002"/>
                <a:gd name="connsiteY38" fmla="*/ 1848778 h 2060260"/>
                <a:gd name="connsiteX39" fmla="*/ 1145137 w 1687002"/>
                <a:gd name="connsiteY39" fmla="*/ 1816503 h 2060260"/>
                <a:gd name="connsiteX40" fmla="*/ 1153294 w 1687002"/>
                <a:gd name="connsiteY40" fmla="*/ 1818126 h 2060260"/>
                <a:gd name="connsiteX41" fmla="*/ 1166363 w 1687002"/>
                <a:gd name="connsiteY41" fmla="*/ 1837681 h 2060260"/>
                <a:gd name="connsiteX42" fmla="*/ 1164741 w 1687002"/>
                <a:gd name="connsiteY42" fmla="*/ 1845837 h 2060260"/>
                <a:gd name="connsiteX43" fmla="*/ 1116447 w 1687002"/>
                <a:gd name="connsiteY43" fmla="*/ 1878112 h 2060260"/>
                <a:gd name="connsiteX44" fmla="*/ 1183575 w 1687002"/>
                <a:gd name="connsiteY44" fmla="*/ 1978559 h 2060260"/>
                <a:gd name="connsiteX45" fmla="*/ 1181829 w 1687002"/>
                <a:gd name="connsiteY45" fmla="*/ 1987338 h 2060260"/>
                <a:gd name="connsiteX46" fmla="*/ 1160778 w 1687002"/>
                <a:gd name="connsiteY46" fmla="*/ 2001406 h 2060260"/>
                <a:gd name="connsiteX47" fmla="*/ 1151999 w 1687002"/>
                <a:gd name="connsiteY47" fmla="*/ 1999661 h 2060260"/>
                <a:gd name="connsiteX48" fmla="*/ 1084871 w 1687002"/>
                <a:gd name="connsiteY48" fmla="*/ 1899214 h 2060260"/>
                <a:gd name="connsiteX49" fmla="*/ 1036578 w 1687002"/>
                <a:gd name="connsiteY49" fmla="*/ 1931488 h 2060260"/>
                <a:gd name="connsiteX50" fmla="*/ 1028422 w 1687002"/>
                <a:gd name="connsiteY50" fmla="*/ 1929865 h 2060260"/>
                <a:gd name="connsiteX51" fmla="*/ 1015353 w 1687002"/>
                <a:gd name="connsiteY51" fmla="*/ 1910310 h 2060260"/>
                <a:gd name="connsiteX52" fmla="*/ 1016975 w 1687002"/>
                <a:gd name="connsiteY52" fmla="*/ 1902154 h 2060260"/>
                <a:gd name="connsiteX53" fmla="*/ 1065267 w 1687002"/>
                <a:gd name="connsiteY53" fmla="*/ 1869880 h 2060260"/>
                <a:gd name="connsiteX54" fmla="*/ 1019140 w 1687002"/>
                <a:gd name="connsiteY54" fmla="*/ 1800857 h 2060260"/>
                <a:gd name="connsiteX55" fmla="*/ 368852 w 1687002"/>
                <a:gd name="connsiteY55" fmla="*/ 2022834 h 2060260"/>
                <a:gd name="connsiteX56" fmla="*/ 0 w 1687002"/>
                <a:gd name="connsiteY56" fmla="*/ 2013911 h 2060260"/>
                <a:gd name="connsiteX57" fmla="*/ 311495 w 1687002"/>
                <a:gd name="connsiteY57" fmla="*/ 1971981 h 2060260"/>
                <a:gd name="connsiteX58" fmla="*/ 909451 w 1687002"/>
                <a:gd name="connsiteY58" fmla="*/ 1770244 h 2060260"/>
                <a:gd name="connsiteX59" fmla="*/ 884936 w 1687002"/>
                <a:gd name="connsiteY59" fmla="*/ 1698041 h 2060260"/>
                <a:gd name="connsiteX60" fmla="*/ 900801 w 1687002"/>
                <a:gd name="connsiteY60" fmla="*/ 1637925 h 2060260"/>
                <a:gd name="connsiteX61" fmla="*/ 907609 w 1687002"/>
                <a:gd name="connsiteY61" fmla="*/ 1633968 h 2060260"/>
                <a:gd name="connsiteX62" fmla="*/ 638974 w 1687002"/>
                <a:gd name="connsiteY62" fmla="*/ 1231993 h 2060260"/>
                <a:gd name="connsiteX63" fmla="*/ 625233 w 1687002"/>
                <a:gd name="connsiteY63" fmla="*/ 1237640 h 2060260"/>
                <a:gd name="connsiteX64" fmla="*/ 557698 w 1687002"/>
                <a:gd name="connsiteY64" fmla="*/ 1209379 h 2060260"/>
                <a:gd name="connsiteX65" fmla="*/ 557699 w 1687002"/>
                <a:gd name="connsiteY65" fmla="*/ 1209380 h 2060260"/>
                <a:gd name="connsiteX66" fmla="*/ 557422 w 1687002"/>
                <a:gd name="connsiteY66" fmla="*/ 1136170 h 2060260"/>
                <a:gd name="connsiteX67" fmla="*/ 567896 w 1687002"/>
                <a:gd name="connsiteY67" fmla="*/ 1125636 h 2060260"/>
                <a:gd name="connsiteX68" fmla="*/ 507130 w 1687002"/>
                <a:gd name="connsiteY68" fmla="*/ 1034708 h 2060260"/>
                <a:gd name="connsiteX69" fmla="*/ 508875 w 1687002"/>
                <a:gd name="connsiteY69" fmla="*/ 1025929 h 2060260"/>
                <a:gd name="connsiteX70" fmla="*/ 529927 w 1687002"/>
                <a:gd name="connsiteY70" fmla="*/ 1011861 h 2060260"/>
                <a:gd name="connsiteX71" fmla="*/ 538706 w 1687002"/>
                <a:gd name="connsiteY71" fmla="*/ 1013606 h 2060260"/>
                <a:gd name="connsiteX72" fmla="*/ 598213 w 1687002"/>
                <a:gd name="connsiteY72" fmla="*/ 1102651 h 2060260"/>
                <a:gd name="connsiteX73" fmla="*/ 747522 w 1687002"/>
                <a:gd name="connsiteY73" fmla="*/ 1002870 h 2060260"/>
                <a:gd name="connsiteX74" fmla="*/ 759073 w 1687002"/>
                <a:gd name="connsiteY74" fmla="*/ 944774 h 2060260"/>
                <a:gd name="connsiteX75" fmla="*/ 733225 w 1687002"/>
                <a:gd name="connsiteY75" fmla="*/ 906098 h 2060260"/>
                <a:gd name="connsiteX76" fmla="*/ 712100 w 1687002"/>
                <a:gd name="connsiteY76" fmla="*/ 799933 h 2060260"/>
                <a:gd name="connsiteX77" fmla="*/ 724229 w 1687002"/>
                <a:gd name="connsiteY77" fmla="*/ 770296 h 2060260"/>
                <a:gd name="connsiteX78" fmla="*/ 692867 w 1687002"/>
                <a:gd name="connsiteY78" fmla="*/ 777603 h 2060260"/>
                <a:gd name="connsiteX79" fmla="*/ 403349 w 1687002"/>
                <a:gd name="connsiteY79" fmla="*/ 586643 h 2060260"/>
                <a:gd name="connsiteX80" fmla="*/ 410507 w 1687002"/>
                <a:gd name="connsiteY80" fmla="*/ 373285 h 2060260"/>
                <a:gd name="connsiteX81" fmla="*/ 425449 w 1687002"/>
                <a:gd name="connsiteY81" fmla="*/ 346693 h 2060260"/>
                <a:gd name="connsiteX82" fmla="*/ 420495 w 1687002"/>
                <a:gd name="connsiteY82" fmla="*/ 343448 h 2060260"/>
                <a:gd name="connsiteX83" fmla="*/ 417891 w 1687002"/>
                <a:gd name="connsiteY83" fmla="*/ 330940 h 2060260"/>
                <a:gd name="connsiteX84" fmla="*/ 425258 w 1687002"/>
                <a:gd name="connsiteY84" fmla="*/ 292092 h 2060260"/>
                <a:gd name="connsiteX85" fmla="*/ 468654 w 1687002"/>
                <a:gd name="connsiteY85" fmla="*/ 247582 h 2060260"/>
                <a:gd name="connsiteX86" fmla="*/ 473345 w 1687002"/>
                <a:gd name="connsiteY86" fmla="*/ 247528 h 2060260"/>
                <a:gd name="connsiteX87" fmla="*/ 502940 w 1687002"/>
                <a:gd name="connsiteY87" fmla="*/ 205005 h 2060260"/>
                <a:gd name="connsiteX88" fmla="*/ 748597 w 1687002"/>
                <a:gd name="connsiteY88" fmla="*/ 701 h 2060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687002" h="2060260">
                  <a:moveTo>
                    <a:pt x="853944" y="1086736"/>
                  </a:moveTo>
                  <a:lnTo>
                    <a:pt x="841149" y="1099606"/>
                  </a:lnTo>
                  <a:lnTo>
                    <a:pt x="671808" y="1212774"/>
                  </a:lnTo>
                  <a:lnTo>
                    <a:pt x="943194" y="1618864"/>
                  </a:lnTo>
                  <a:lnTo>
                    <a:pt x="971453" y="1609268"/>
                  </a:lnTo>
                  <a:lnTo>
                    <a:pt x="869293" y="1384989"/>
                  </a:lnTo>
                  <a:lnTo>
                    <a:pt x="865063" y="1382903"/>
                  </a:lnTo>
                  <a:lnTo>
                    <a:pt x="947066" y="1216585"/>
                  </a:lnTo>
                  <a:lnTo>
                    <a:pt x="928161" y="1197790"/>
                  </a:lnTo>
                  <a:close/>
                  <a:moveTo>
                    <a:pt x="748597" y="701"/>
                  </a:moveTo>
                  <a:cubicBezTo>
                    <a:pt x="802692" y="11341"/>
                    <a:pt x="868624" y="156848"/>
                    <a:pt x="902474" y="280422"/>
                  </a:cubicBezTo>
                  <a:lnTo>
                    <a:pt x="914519" y="331212"/>
                  </a:lnTo>
                  <a:lnTo>
                    <a:pt x="918731" y="332926"/>
                  </a:lnTo>
                  <a:cubicBezTo>
                    <a:pt x="936971" y="345073"/>
                    <a:pt x="947162" y="367347"/>
                    <a:pt x="942822" y="390232"/>
                  </a:cubicBezTo>
                  <a:cubicBezTo>
                    <a:pt x="940367" y="403182"/>
                    <a:pt x="937911" y="416130"/>
                    <a:pt x="935455" y="429080"/>
                  </a:cubicBezTo>
                  <a:cubicBezTo>
                    <a:pt x="933738" y="438138"/>
                    <a:pt x="925003" y="444088"/>
                    <a:pt x="915945" y="442371"/>
                  </a:cubicBezTo>
                  <a:lnTo>
                    <a:pt x="907540" y="440777"/>
                  </a:lnTo>
                  <a:lnTo>
                    <a:pt x="914307" y="468174"/>
                  </a:lnTo>
                  <a:cubicBezTo>
                    <a:pt x="923873" y="532772"/>
                    <a:pt x="911552" y="596602"/>
                    <a:pt x="881820" y="649533"/>
                  </a:cubicBezTo>
                  <a:lnTo>
                    <a:pt x="849865" y="688682"/>
                  </a:lnTo>
                  <a:lnTo>
                    <a:pt x="878396" y="688799"/>
                  </a:lnTo>
                  <a:cubicBezTo>
                    <a:pt x="913897" y="695857"/>
                    <a:pt x="946704" y="716458"/>
                    <a:pt x="968404" y="748930"/>
                  </a:cubicBezTo>
                  <a:lnTo>
                    <a:pt x="1163339" y="1040623"/>
                  </a:lnTo>
                  <a:cubicBezTo>
                    <a:pt x="1174190" y="1056858"/>
                    <a:pt x="1181236" y="1074524"/>
                    <a:pt x="1184687" y="1092569"/>
                  </a:cubicBezTo>
                  <a:lnTo>
                    <a:pt x="1184537" y="1129358"/>
                  </a:lnTo>
                  <a:lnTo>
                    <a:pt x="1184719" y="1130693"/>
                  </a:lnTo>
                  <a:lnTo>
                    <a:pt x="1184528" y="1131411"/>
                  </a:lnTo>
                  <a:lnTo>
                    <a:pt x="1184466" y="1146787"/>
                  </a:lnTo>
                  <a:cubicBezTo>
                    <a:pt x="1180937" y="1164538"/>
                    <a:pt x="1174021" y="1181614"/>
                    <a:pt x="1163930" y="1196966"/>
                  </a:cubicBezTo>
                  <a:lnTo>
                    <a:pt x="1156193" y="1204748"/>
                  </a:lnTo>
                  <a:lnTo>
                    <a:pt x="1051214" y="1417666"/>
                  </a:lnTo>
                  <a:lnTo>
                    <a:pt x="1088622" y="1579448"/>
                  </a:lnTo>
                  <a:lnTo>
                    <a:pt x="1100770" y="1582756"/>
                  </a:lnTo>
                  <a:cubicBezTo>
                    <a:pt x="1113680" y="1589122"/>
                    <a:pt x="1124162" y="1600412"/>
                    <a:pt x="1129155" y="1615119"/>
                  </a:cubicBezTo>
                  <a:lnTo>
                    <a:pt x="1153832" y="1687795"/>
                  </a:lnTo>
                  <a:lnTo>
                    <a:pt x="1667371" y="1514538"/>
                  </a:lnTo>
                  <a:cubicBezTo>
                    <a:pt x="1665460" y="1538580"/>
                    <a:pt x="1688802" y="1548877"/>
                    <a:pt x="1686891" y="1572919"/>
                  </a:cubicBezTo>
                  <a:lnTo>
                    <a:pt x="1056334" y="1788161"/>
                  </a:lnTo>
                  <a:lnTo>
                    <a:pt x="1096844" y="1848778"/>
                  </a:lnTo>
                  <a:lnTo>
                    <a:pt x="1145137" y="1816503"/>
                  </a:lnTo>
                  <a:cubicBezTo>
                    <a:pt x="1147838" y="1814699"/>
                    <a:pt x="1151489" y="1815426"/>
                    <a:pt x="1153294" y="1818126"/>
                  </a:cubicBezTo>
                  <a:lnTo>
                    <a:pt x="1166363" y="1837681"/>
                  </a:lnTo>
                  <a:cubicBezTo>
                    <a:pt x="1168168" y="1840382"/>
                    <a:pt x="1167441" y="1844033"/>
                    <a:pt x="1164741" y="1845837"/>
                  </a:cubicBezTo>
                  <a:lnTo>
                    <a:pt x="1116447" y="1878112"/>
                  </a:lnTo>
                  <a:lnTo>
                    <a:pt x="1183575" y="1978559"/>
                  </a:lnTo>
                  <a:cubicBezTo>
                    <a:pt x="1185517" y="1981465"/>
                    <a:pt x="1184735" y="1985395"/>
                    <a:pt x="1181829" y="1987338"/>
                  </a:cubicBezTo>
                  <a:lnTo>
                    <a:pt x="1160778" y="2001406"/>
                  </a:lnTo>
                  <a:cubicBezTo>
                    <a:pt x="1157872" y="2003349"/>
                    <a:pt x="1153941" y="2002567"/>
                    <a:pt x="1151999" y="1999661"/>
                  </a:cubicBezTo>
                  <a:lnTo>
                    <a:pt x="1084871" y="1899214"/>
                  </a:lnTo>
                  <a:lnTo>
                    <a:pt x="1036578" y="1931488"/>
                  </a:lnTo>
                  <a:cubicBezTo>
                    <a:pt x="1033878" y="1933292"/>
                    <a:pt x="1030227" y="1932565"/>
                    <a:pt x="1028422" y="1929865"/>
                  </a:cubicBezTo>
                  <a:lnTo>
                    <a:pt x="1015353" y="1910310"/>
                  </a:lnTo>
                  <a:cubicBezTo>
                    <a:pt x="1013549" y="1907609"/>
                    <a:pt x="1014274" y="1903958"/>
                    <a:pt x="1016975" y="1902154"/>
                  </a:cubicBezTo>
                  <a:lnTo>
                    <a:pt x="1065267" y="1869880"/>
                  </a:lnTo>
                  <a:lnTo>
                    <a:pt x="1019140" y="1800857"/>
                  </a:lnTo>
                  <a:lnTo>
                    <a:pt x="368852" y="2022834"/>
                  </a:lnTo>
                  <a:cubicBezTo>
                    <a:pt x="177771" y="2074944"/>
                    <a:pt x="20147" y="2073249"/>
                    <a:pt x="0" y="2013911"/>
                  </a:cubicBezTo>
                  <a:cubicBezTo>
                    <a:pt x="82574" y="2018202"/>
                    <a:pt x="193171" y="2003001"/>
                    <a:pt x="311495" y="1971981"/>
                  </a:cubicBezTo>
                  <a:lnTo>
                    <a:pt x="909451" y="1770244"/>
                  </a:lnTo>
                  <a:lnTo>
                    <a:pt x="884936" y="1698041"/>
                  </a:lnTo>
                  <a:cubicBezTo>
                    <a:pt x="877446" y="1675981"/>
                    <a:pt x="884431" y="1652500"/>
                    <a:pt x="900801" y="1637925"/>
                  </a:cubicBezTo>
                  <a:lnTo>
                    <a:pt x="907609" y="1633968"/>
                  </a:lnTo>
                  <a:lnTo>
                    <a:pt x="638974" y="1231993"/>
                  </a:lnTo>
                  <a:lnTo>
                    <a:pt x="625233" y="1237640"/>
                  </a:lnTo>
                  <a:cubicBezTo>
                    <a:pt x="599884" y="1242488"/>
                    <a:pt x="572940" y="1232187"/>
                    <a:pt x="557698" y="1209379"/>
                  </a:cubicBezTo>
                  <a:lnTo>
                    <a:pt x="557699" y="1209380"/>
                  </a:lnTo>
                  <a:cubicBezTo>
                    <a:pt x="542457" y="1186572"/>
                    <a:pt x="543246" y="1157736"/>
                    <a:pt x="557422" y="1136170"/>
                  </a:cubicBezTo>
                  <a:lnTo>
                    <a:pt x="567896" y="1125636"/>
                  </a:lnTo>
                  <a:lnTo>
                    <a:pt x="507130" y="1034708"/>
                  </a:lnTo>
                  <a:cubicBezTo>
                    <a:pt x="505188" y="1031801"/>
                    <a:pt x="505969" y="1027871"/>
                    <a:pt x="508875" y="1025929"/>
                  </a:cubicBezTo>
                  <a:lnTo>
                    <a:pt x="529927" y="1011861"/>
                  </a:lnTo>
                  <a:cubicBezTo>
                    <a:pt x="532833" y="1009919"/>
                    <a:pt x="536764" y="1010700"/>
                    <a:pt x="538706" y="1013606"/>
                  </a:cubicBezTo>
                  <a:lnTo>
                    <a:pt x="598213" y="1102651"/>
                  </a:lnTo>
                  <a:lnTo>
                    <a:pt x="747522" y="1002870"/>
                  </a:lnTo>
                  <a:lnTo>
                    <a:pt x="759073" y="944774"/>
                  </a:lnTo>
                  <a:lnTo>
                    <a:pt x="733225" y="906098"/>
                  </a:lnTo>
                  <a:cubicBezTo>
                    <a:pt x="711525" y="873626"/>
                    <a:pt x="705041" y="835433"/>
                    <a:pt x="712100" y="799933"/>
                  </a:cubicBezTo>
                  <a:lnTo>
                    <a:pt x="724229" y="770296"/>
                  </a:lnTo>
                  <a:lnTo>
                    <a:pt x="692867" y="777603"/>
                  </a:lnTo>
                  <a:cubicBezTo>
                    <a:pt x="570903" y="792419"/>
                    <a:pt x="448228" y="715062"/>
                    <a:pt x="403349" y="586643"/>
                  </a:cubicBezTo>
                  <a:cubicBezTo>
                    <a:pt x="377703" y="513261"/>
                    <a:pt x="382316" y="437099"/>
                    <a:pt x="410507" y="373285"/>
                  </a:cubicBezTo>
                  <a:lnTo>
                    <a:pt x="425449" y="346693"/>
                  </a:lnTo>
                  <a:lnTo>
                    <a:pt x="420495" y="343448"/>
                  </a:lnTo>
                  <a:cubicBezTo>
                    <a:pt x="418090" y="339917"/>
                    <a:pt x="417033" y="335469"/>
                    <a:pt x="417891" y="330940"/>
                  </a:cubicBezTo>
                  <a:lnTo>
                    <a:pt x="425258" y="292092"/>
                  </a:lnTo>
                  <a:cubicBezTo>
                    <a:pt x="429597" y="269207"/>
                    <a:pt x="447234" y="252210"/>
                    <a:pt x="468654" y="247582"/>
                  </a:cubicBezTo>
                  <a:lnTo>
                    <a:pt x="473345" y="247528"/>
                  </a:lnTo>
                  <a:lnTo>
                    <a:pt x="502940" y="205005"/>
                  </a:lnTo>
                  <a:cubicBezTo>
                    <a:pt x="579691" y="102326"/>
                    <a:pt x="694502" y="-9938"/>
                    <a:pt x="748597" y="70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1045578-87D5-478A-9D33-D1222A01FCC6}"/>
              </a:ext>
            </a:extLst>
          </p:cNvPr>
          <p:cNvGrpSpPr/>
          <p:nvPr/>
        </p:nvGrpSpPr>
        <p:grpSpPr>
          <a:xfrm>
            <a:off x="895455" y="1038279"/>
            <a:ext cx="2285456" cy="2285456"/>
            <a:chOff x="895455" y="1038279"/>
            <a:chExt cx="2285456" cy="2285456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0E6FFBEB-7FA7-4530-BE80-A719F0F3660B}"/>
                </a:ext>
              </a:extLst>
            </p:cNvPr>
            <p:cNvSpPr/>
            <p:nvPr/>
          </p:nvSpPr>
          <p:spPr bwMode="auto">
            <a:xfrm>
              <a:off x="895455" y="1038279"/>
              <a:ext cx="2285456" cy="2285456"/>
            </a:xfrm>
            <a:prstGeom prst="roundRect">
              <a:avLst>
                <a:gd name="adj" fmla="val 7231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B4A4C2A-1885-43E2-BFD9-659C9759EB95}"/>
                </a:ext>
              </a:extLst>
            </p:cNvPr>
            <p:cNvSpPr/>
            <p:nvPr/>
          </p:nvSpPr>
          <p:spPr bwMode="auto">
            <a:xfrm flipH="1">
              <a:off x="1091784" y="1158630"/>
              <a:ext cx="1890591" cy="2010983"/>
            </a:xfrm>
            <a:custGeom>
              <a:avLst/>
              <a:gdLst>
                <a:gd name="connsiteX0" fmla="*/ 919476 w 2110091"/>
                <a:gd name="connsiteY0" fmla="*/ 1560750 h 2244461"/>
                <a:gd name="connsiteX1" fmla="*/ 931528 w 2110091"/>
                <a:gd name="connsiteY1" fmla="*/ 1563183 h 2244461"/>
                <a:gd name="connsiteX2" fmla="*/ 1181524 w 2110091"/>
                <a:gd name="connsiteY2" fmla="*/ 1563183 h 2244461"/>
                <a:gd name="connsiteX3" fmla="*/ 1229002 w 2110091"/>
                <a:gd name="connsiteY3" fmla="*/ 1767523 h 2244461"/>
                <a:gd name="connsiteX4" fmla="*/ 1218538 w 2110091"/>
                <a:gd name="connsiteY4" fmla="*/ 1787352 h 2244461"/>
                <a:gd name="connsiteX5" fmla="*/ 1215859 w 2110091"/>
                <a:gd name="connsiteY5" fmla="*/ 1816504 h 2244461"/>
                <a:gd name="connsiteX6" fmla="*/ 1222925 w 2110091"/>
                <a:gd name="connsiteY6" fmla="*/ 1881928 h 2244461"/>
                <a:gd name="connsiteX7" fmla="*/ 969188 w 2110091"/>
                <a:gd name="connsiteY7" fmla="*/ 1940379 h 2244461"/>
                <a:gd name="connsiteX8" fmla="*/ 952905 w 2110091"/>
                <a:gd name="connsiteY8" fmla="*/ 1929401 h 2244461"/>
                <a:gd name="connsiteX9" fmla="*/ 924209 w 2110091"/>
                <a:gd name="connsiteY9" fmla="*/ 1923607 h 2244461"/>
                <a:gd name="connsiteX10" fmla="*/ 868195 w 2110091"/>
                <a:gd name="connsiteY10" fmla="*/ 1923607 h 2244461"/>
                <a:gd name="connsiteX11" fmla="*/ 898111 w 2110091"/>
                <a:gd name="connsiteY11" fmla="*/ 1676979 h 2244461"/>
                <a:gd name="connsiteX12" fmla="*/ 888332 w 2110091"/>
                <a:gd name="connsiteY12" fmla="*/ 1676979 h 2244461"/>
                <a:gd name="connsiteX13" fmla="*/ 1073525 w 2110091"/>
                <a:gd name="connsiteY13" fmla="*/ 0 h 2244461"/>
                <a:gd name="connsiteX14" fmla="*/ 841789 w 2110091"/>
                <a:gd name="connsiteY14" fmla="*/ 280594 h 2244461"/>
                <a:gd name="connsiteX15" fmla="*/ 815198 w 2110091"/>
                <a:gd name="connsiteY15" fmla="*/ 340096 h 2244461"/>
                <a:gd name="connsiteX16" fmla="*/ 792057 w 2110091"/>
                <a:gd name="connsiteY16" fmla="*/ 349682 h 2244461"/>
                <a:gd name="connsiteX17" fmla="*/ 773282 w 2110091"/>
                <a:gd name="connsiteY17" fmla="*/ 395008 h 2244461"/>
                <a:gd name="connsiteX18" fmla="*/ 773283 w 2110091"/>
                <a:gd name="connsiteY18" fmla="*/ 440080 h 2244461"/>
                <a:gd name="connsiteX19" fmla="*/ 778856 w 2110091"/>
                <a:gd name="connsiteY19" fmla="*/ 453535 h 2244461"/>
                <a:gd name="connsiteX20" fmla="*/ 788276 w 2110091"/>
                <a:gd name="connsiteY20" fmla="*/ 457436 h 2244461"/>
                <a:gd name="connsiteX21" fmla="*/ 778893 w 2110091"/>
                <a:gd name="connsiteY21" fmla="*/ 489740 h 2244461"/>
                <a:gd name="connsiteX22" fmla="*/ 772793 w 2110091"/>
                <a:gd name="connsiteY22" fmla="*/ 554409 h 2244461"/>
                <a:gd name="connsiteX23" fmla="*/ 905167 w 2110091"/>
                <a:gd name="connsiteY23" fmla="*/ 820490 h 2244461"/>
                <a:gd name="connsiteX24" fmla="*/ 949037 w 2110091"/>
                <a:gd name="connsiteY24" fmla="*/ 845939 h 2244461"/>
                <a:gd name="connsiteX25" fmla="*/ 930754 w 2110091"/>
                <a:gd name="connsiteY25" fmla="*/ 852230 h 2244461"/>
                <a:gd name="connsiteX26" fmla="*/ 855639 w 2110091"/>
                <a:gd name="connsiteY26" fmla="*/ 950122 h 2244461"/>
                <a:gd name="connsiteX27" fmla="*/ 752134 w 2110091"/>
                <a:gd name="connsiteY27" fmla="*/ 1336410 h 2244461"/>
                <a:gd name="connsiteX28" fmla="*/ 748385 w 2110091"/>
                <a:gd name="connsiteY28" fmla="*/ 1396228 h 2244461"/>
                <a:gd name="connsiteX29" fmla="*/ 673158 w 2110091"/>
                <a:gd name="connsiteY29" fmla="*/ 1676978 h 2244461"/>
                <a:gd name="connsiteX30" fmla="*/ 662287 w 2110091"/>
                <a:gd name="connsiteY30" fmla="*/ 1676979 h 2244461"/>
                <a:gd name="connsiteX31" fmla="*/ 695763 w 2110091"/>
                <a:gd name="connsiteY31" fmla="*/ 1952951 h 2244461"/>
                <a:gd name="connsiteX32" fmla="*/ 685189 w 2110091"/>
                <a:gd name="connsiteY32" fmla="*/ 1968633 h 2244461"/>
                <a:gd name="connsiteX33" fmla="*/ 679395 w 2110091"/>
                <a:gd name="connsiteY33" fmla="*/ 1997330 h 2244461"/>
                <a:gd name="connsiteX34" fmla="*/ 679395 w 2110091"/>
                <a:gd name="connsiteY34" fmla="*/ 2007136 h 2244461"/>
                <a:gd name="connsiteX35" fmla="*/ 364397 w 2110091"/>
                <a:gd name="connsiteY35" fmla="*/ 2079699 h 2244461"/>
                <a:gd name="connsiteX36" fmla="*/ 0 w 2110091"/>
                <a:gd name="connsiteY36" fmla="*/ 2153952 h 2244461"/>
                <a:gd name="connsiteX37" fmla="*/ 844805 w 2110091"/>
                <a:gd name="connsiteY37" fmla="*/ 2211728 h 2244461"/>
                <a:gd name="connsiteX38" fmla="*/ 2110091 w 2110091"/>
                <a:gd name="connsiteY38" fmla="*/ 1883317 h 2244461"/>
                <a:gd name="connsiteX39" fmla="*/ 1791013 w 2110091"/>
                <a:gd name="connsiteY39" fmla="*/ 1751063 h 2244461"/>
                <a:gd name="connsiteX40" fmla="*/ 1535536 w 2110091"/>
                <a:gd name="connsiteY40" fmla="*/ 1809915 h 2244461"/>
                <a:gd name="connsiteX41" fmla="*/ 1532554 w 2110091"/>
                <a:gd name="connsiteY41" fmla="*/ 1782300 h 2244461"/>
                <a:gd name="connsiteX42" fmla="*/ 1451341 w 2110091"/>
                <a:gd name="connsiteY42" fmla="*/ 1716919 h 2244461"/>
                <a:gd name="connsiteX43" fmla="*/ 1393355 w 2110091"/>
                <a:gd name="connsiteY43" fmla="*/ 1723181 h 2244461"/>
                <a:gd name="connsiteX44" fmla="*/ 1396655 w 2110091"/>
                <a:gd name="connsiteY44" fmla="*/ 1471714 h 2244461"/>
                <a:gd name="connsiteX45" fmla="*/ 1398534 w 2110091"/>
                <a:gd name="connsiteY45" fmla="*/ 1462409 h 2244461"/>
                <a:gd name="connsiteX46" fmla="*/ 1398532 w 2110091"/>
                <a:gd name="connsiteY46" fmla="*/ 1462409 h 2244461"/>
                <a:gd name="connsiteX47" fmla="*/ 1297758 w 2110091"/>
                <a:gd name="connsiteY47" fmla="*/ 1361635 h 2244461"/>
                <a:gd name="connsiteX48" fmla="*/ 1079183 w 2110091"/>
                <a:gd name="connsiteY48" fmla="*/ 1361636 h 2244461"/>
                <a:gd name="connsiteX49" fmla="*/ 1135643 w 2110091"/>
                <a:gd name="connsiteY49" fmla="*/ 1150923 h 2244461"/>
                <a:gd name="connsiteX50" fmla="*/ 1225054 w 2110091"/>
                <a:gd name="connsiteY50" fmla="*/ 1191574 h 2244461"/>
                <a:gd name="connsiteX51" fmla="*/ 1232522 w 2110091"/>
                <a:gd name="connsiteY51" fmla="*/ 1191828 h 2244461"/>
                <a:gd name="connsiteX52" fmla="*/ 1233252 w 2110091"/>
                <a:gd name="connsiteY52" fmla="*/ 1192348 h 2244461"/>
                <a:gd name="connsiteX53" fmla="*/ 1290997 w 2110091"/>
                <a:gd name="connsiteY53" fmla="*/ 1194314 h 2244461"/>
                <a:gd name="connsiteX54" fmla="*/ 1536956 w 2110091"/>
                <a:gd name="connsiteY54" fmla="*/ 1102106 h 2244461"/>
                <a:gd name="connsiteX55" fmla="*/ 1581144 w 2110091"/>
                <a:gd name="connsiteY55" fmla="*/ 1004919 h 2244461"/>
                <a:gd name="connsiteX56" fmla="*/ 1581143 w 2110091"/>
                <a:gd name="connsiteY56" fmla="*/ 1004920 h 2244461"/>
                <a:gd name="connsiteX57" fmla="*/ 1483956 w 2110091"/>
                <a:gd name="connsiteY57" fmla="*/ 960732 h 2244461"/>
                <a:gd name="connsiteX58" fmla="*/ 1263714 w 2110091"/>
                <a:gd name="connsiteY58" fmla="*/ 1043298 h 2244461"/>
                <a:gd name="connsiteX59" fmla="*/ 1169171 w 2110091"/>
                <a:gd name="connsiteY59" fmla="*/ 1000312 h 2244461"/>
                <a:gd name="connsiteX60" fmla="*/ 1171090 w 2110091"/>
                <a:gd name="connsiteY60" fmla="*/ 969680 h 2244461"/>
                <a:gd name="connsiteX61" fmla="*/ 1150981 w 2110091"/>
                <a:gd name="connsiteY61" fmla="*/ 911240 h 2244461"/>
                <a:gd name="connsiteX62" fmla="*/ 1112344 w 2110091"/>
                <a:gd name="connsiteY62" fmla="*/ 866810 h 2244461"/>
                <a:gd name="connsiteX63" fmla="*/ 1189903 w 2110091"/>
                <a:gd name="connsiteY63" fmla="*/ 850075 h 2244461"/>
                <a:gd name="connsiteX64" fmla="*/ 1373276 w 2110091"/>
                <a:gd name="connsiteY64" fmla="*/ 554409 h 2244461"/>
                <a:gd name="connsiteX65" fmla="*/ 1367177 w 2110091"/>
                <a:gd name="connsiteY65" fmla="*/ 489740 h 2244461"/>
                <a:gd name="connsiteX66" fmla="*/ 1357900 w 2110091"/>
                <a:gd name="connsiteY66" fmla="*/ 457798 h 2244461"/>
                <a:gd name="connsiteX67" fmla="*/ 1368194 w 2110091"/>
                <a:gd name="connsiteY67" fmla="*/ 453534 h 2244461"/>
                <a:gd name="connsiteX68" fmla="*/ 1373767 w 2110091"/>
                <a:gd name="connsiteY68" fmla="*/ 440080 h 2244461"/>
                <a:gd name="connsiteX69" fmla="*/ 1373767 w 2110091"/>
                <a:gd name="connsiteY69" fmla="*/ 395008 h 2244461"/>
                <a:gd name="connsiteX70" fmla="*/ 1354991 w 2110091"/>
                <a:gd name="connsiteY70" fmla="*/ 349682 h 2244461"/>
                <a:gd name="connsiteX71" fmla="*/ 1331672 w 2110091"/>
                <a:gd name="connsiteY71" fmla="*/ 340022 h 2244461"/>
                <a:gd name="connsiteX72" fmla="*/ 1305260 w 2110091"/>
                <a:gd name="connsiteY72" fmla="*/ 280977 h 2244461"/>
                <a:gd name="connsiteX73" fmla="*/ 1073525 w 2110091"/>
                <a:gd name="connsiteY73" fmla="*/ 0 h 2244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110091" h="2244461">
                  <a:moveTo>
                    <a:pt x="919476" y="1560750"/>
                  </a:moveTo>
                  <a:lnTo>
                    <a:pt x="931528" y="1563183"/>
                  </a:lnTo>
                  <a:lnTo>
                    <a:pt x="1181524" y="1563183"/>
                  </a:lnTo>
                  <a:lnTo>
                    <a:pt x="1229002" y="1767523"/>
                  </a:lnTo>
                  <a:lnTo>
                    <a:pt x="1218538" y="1787352"/>
                  </a:lnTo>
                  <a:cubicBezTo>
                    <a:pt x="1215776" y="1796521"/>
                    <a:pt x="1214766" y="1806384"/>
                    <a:pt x="1215859" y="1816504"/>
                  </a:cubicBezTo>
                  <a:lnTo>
                    <a:pt x="1222925" y="1881928"/>
                  </a:lnTo>
                  <a:lnTo>
                    <a:pt x="969188" y="1940379"/>
                  </a:lnTo>
                  <a:lnTo>
                    <a:pt x="952905" y="1929401"/>
                  </a:lnTo>
                  <a:cubicBezTo>
                    <a:pt x="944085" y="1925670"/>
                    <a:pt x="934388" y="1923607"/>
                    <a:pt x="924209" y="1923607"/>
                  </a:cubicBezTo>
                  <a:lnTo>
                    <a:pt x="868195" y="1923607"/>
                  </a:lnTo>
                  <a:lnTo>
                    <a:pt x="898111" y="1676979"/>
                  </a:lnTo>
                  <a:lnTo>
                    <a:pt x="888332" y="1676979"/>
                  </a:lnTo>
                  <a:close/>
                  <a:moveTo>
                    <a:pt x="1073525" y="0"/>
                  </a:moveTo>
                  <a:cubicBezTo>
                    <a:pt x="1010682" y="429"/>
                    <a:pt x="905941" y="149387"/>
                    <a:pt x="841789" y="280594"/>
                  </a:cubicBezTo>
                  <a:lnTo>
                    <a:pt x="815198" y="340096"/>
                  </a:lnTo>
                  <a:lnTo>
                    <a:pt x="792057" y="349682"/>
                  </a:lnTo>
                  <a:cubicBezTo>
                    <a:pt x="780457" y="361282"/>
                    <a:pt x="773282" y="377307"/>
                    <a:pt x="773282" y="395008"/>
                  </a:cubicBezTo>
                  <a:cubicBezTo>
                    <a:pt x="773282" y="410032"/>
                    <a:pt x="773283" y="425056"/>
                    <a:pt x="773283" y="440080"/>
                  </a:cubicBezTo>
                  <a:cubicBezTo>
                    <a:pt x="773283" y="445334"/>
                    <a:pt x="775413" y="450092"/>
                    <a:pt x="778856" y="453535"/>
                  </a:cubicBezTo>
                  <a:lnTo>
                    <a:pt x="788276" y="457436"/>
                  </a:lnTo>
                  <a:lnTo>
                    <a:pt x="778893" y="489740"/>
                  </a:lnTo>
                  <a:cubicBezTo>
                    <a:pt x="774893" y="510629"/>
                    <a:pt x="772793" y="532257"/>
                    <a:pt x="772793" y="554409"/>
                  </a:cubicBezTo>
                  <a:cubicBezTo>
                    <a:pt x="772793" y="665171"/>
                    <a:pt x="825302" y="762825"/>
                    <a:pt x="905167" y="820490"/>
                  </a:cubicBezTo>
                  <a:lnTo>
                    <a:pt x="949037" y="845939"/>
                  </a:lnTo>
                  <a:lnTo>
                    <a:pt x="930754" y="852230"/>
                  </a:lnTo>
                  <a:cubicBezTo>
                    <a:pt x="895023" y="872859"/>
                    <a:pt x="867161" y="907120"/>
                    <a:pt x="855639" y="950122"/>
                  </a:cubicBezTo>
                  <a:lnTo>
                    <a:pt x="752134" y="1336410"/>
                  </a:lnTo>
                  <a:lnTo>
                    <a:pt x="748385" y="1396228"/>
                  </a:lnTo>
                  <a:lnTo>
                    <a:pt x="673158" y="1676978"/>
                  </a:lnTo>
                  <a:lnTo>
                    <a:pt x="662287" y="1676979"/>
                  </a:lnTo>
                  <a:lnTo>
                    <a:pt x="695763" y="1952951"/>
                  </a:lnTo>
                  <a:lnTo>
                    <a:pt x="685189" y="1968633"/>
                  </a:lnTo>
                  <a:cubicBezTo>
                    <a:pt x="681458" y="1977454"/>
                    <a:pt x="679395" y="1987152"/>
                    <a:pt x="679395" y="1997330"/>
                  </a:cubicBezTo>
                  <a:lnTo>
                    <a:pt x="679395" y="2007136"/>
                  </a:lnTo>
                  <a:lnTo>
                    <a:pt x="364397" y="2079699"/>
                  </a:lnTo>
                  <a:lnTo>
                    <a:pt x="0" y="2153952"/>
                  </a:lnTo>
                  <a:cubicBezTo>
                    <a:pt x="269206" y="2239291"/>
                    <a:pt x="561909" y="2276257"/>
                    <a:pt x="844805" y="2211728"/>
                  </a:cubicBezTo>
                  <a:lnTo>
                    <a:pt x="2110091" y="1883317"/>
                  </a:lnTo>
                  <a:lnTo>
                    <a:pt x="1791013" y="1751063"/>
                  </a:lnTo>
                  <a:lnTo>
                    <a:pt x="1535536" y="1809915"/>
                  </a:lnTo>
                  <a:lnTo>
                    <a:pt x="1532554" y="1782300"/>
                  </a:lnTo>
                  <a:cubicBezTo>
                    <a:pt x="1528182" y="1741819"/>
                    <a:pt x="1491822" y="1712547"/>
                    <a:pt x="1451341" y="1716919"/>
                  </a:cubicBezTo>
                  <a:lnTo>
                    <a:pt x="1393355" y="1723181"/>
                  </a:lnTo>
                  <a:lnTo>
                    <a:pt x="1396655" y="1471714"/>
                  </a:lnTo>
                  <a:lnTo>
                    <a:pt x="1398534" y="1462409"/>
                  </a:lnTo>
                  <a:lnTo>
                    <a:pt x="1398532" y="1462409"/>
                  </a:lnTo>
                  <a:cubicBezTo>
                    <a:pt x="1398531" y="1406753"/>
                    <a:pt x="1353414" y="1361635"/>
                    <a:pt x="1297758" y="1361635"/>
                  </a:cubicBezTo>
                  <a:lnTo>
                    <a:pt x="1079183" y="1361636"/>
                  </a:lnTo>
                  <a:lnTo>
                    <a:pt x="1135643" y="1150923"/>
                  </a:lnTo>
                  <a:lnTo>
                    <a:pt x="1225054" y="1191574"/>
                  </a:lnTo>
                  <a:lnTo>
                    <a:pt x="1232522" y="1191828"/>
                  </a:lnTo>
                  <a:lnTo>
                    <a:pt x="1233252" y="1192348"/>
                  </a:lnTo>
                  <a:cubicBezTo>
                    <a:pt x="1250839" y="1200345"/>
                    <a:pt x="1271477" y="1201631"/>
                    <a:pt x="1290997" y="1194314"/>
                  </a:cubicBezTo>
                  <a:cubicBezTo>
                    <a:pt x="1372983" y="1163579"/>
                    <a:pt x="1454970" y="1132841"/>
                    <a:pt x="1536956" y="1102106"/>
                  </a:cubicBezTo>
                  <a:cubicBezTo>
                    <a:pt x="1575996" y="1087470"/>
                    <a:pt x="1595778" y="1043959"/>
                    <a:pt x="1581144" y="1004919"/>
                  </a:cubicBezTo>
                  <a:lnTo>
                    <a:pt x="1581143" y="1004920"/>
                  </a:lnTo>
                  <a:cubicBezTo>
                    <a:pt x="1566508" y="965881"/>
                    <a:pt x="1522996" y="946097"/>
                    <a:pt x="1483956" y="960732"/>
                  </a:cubicBezTo>
                  <a:lnTo>
                    <a:pt x="1263714" y="1043298"/>
                  </a:lnTo>
                  <a:lnTo>
                    <a:pt x="1169171" y="1000312"/>
                  </a:lnTo>
                  <a:lnTo>
                    <a:pt x="1171090" y="969680"/>
                  </a:lnTo>
                  <a:cubicBezTo>
                    <a:pt x="1168202" y="948939"/>
                    <a:pt x="1161294" y="929106"/>
                    <a:pt x="1150981" y="911240"/>
                  </a:cubicBezTo>
                  <a:lnTo>
                    <a:pt x="1112344" y="866810"/>
                  </a:lnTo>
                  <a:lnTo>
                    <a:pt x="1189903" y="850075"/>
                  </a:lnTo>
                  <a:cubicBezTo>
                    <a:pt x="1297664" y="801363"/>
                    <a:pt x="1373277" y="687323"/>
                    <a:pt x="1373276" y="554409"/>
                  </a:cubicBezTo>
                  <a:cubicBezTo>
                    <a:pt x="1373277" y="532257"/>
                    <a:pt x="1371177" y="510628"/>
                    <a:pt x="1367177" y="489740"/>
                  </a:cubicBezTo>
                  <a:lnTo>
                    <a:pt x="1357900" y="457798"/>
                  </a:lnTo>
                  <a:lnTo>
                    <a:pt x="1368194" y="453534"/>
                  </a:lnTo>
                  <a:cubicBezTo>
                    <a:pt x="1371637" y="450092"/>
                    <a:pt x="1373767" y="445335"/>
                    <a:pt x="1373767" y="440080"/>
                  </a:cubicBezTo>
                  <a:lnTo>
                    <a:pt x="1373767" y="395008"/>
                  </a:lnTo>
                  <a:cubicBezTo>
                    <a:pt x="1373767" y="377307"/>
                    <a:pt x="1366592" y="361282"/>
                    <a:pt x="1354991" y="349682"/>
                  </a:cubicBezTo>
                  <a:lnTo>
                    <a:pt x="1331672" y="340022"/>
                  </a:lnTo>
                  <a:lnTo>
                    <a:pt x="1305260" y="280977"/>
                  </a:lnTo>
                  <a:cubicBezTo>
                    <a:pt x="1241108" y="149684"/>
                    <a:pt x="1136368" y="-427"/>
                    <a:pt x="107352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001A99F-3CA2-4457-B4A1-F86904C2B8B8}"/>
              </a:ext>
            </a:extLst>
          </p:cNvPr>
          <p:cNvGrpSpPr/>
          <p:nvPr/>
        </p:nvGrpSpPr>
        <p:grpSpPr>
          <a:xfrm>
            <a:off x="3859155" y="1038279"/>
            <a:ext cx="2285456" cy="2285456"/>
            <a:chOff x="3333855" y="1038279"/>
            <a:chExt cx="2285456" cy="2285456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612152B6-651E-48ED-A8E3-6AB93C87DB9A}"/>
                </a:ext>
              </a:extLst>
            </p:cNvPr>
            <p:cNvSpPr/>
            <p:nvPr/>
          </p:nvSpPr>
          <p:spPr bwMode="auto">
            <a:xfrm>
              <a:off x="3333855" y="1038279"/>
              <a:ext cx="2285456" cy="2285456"/>
            </a:xfrm>
            <a:prstGeom prst="roundRect">
              <a:avLst>
                <a:gd name="adj" fmla="val 723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EFC9177-BB57-4F3E-8BC5-87490C82E531}"/>
                </a:ext>
              </a:extLst>
            </p:cNvPr>
            <p:cNvSpPr/>
            <p:nvPr/>
          </p:nvSpPr>
          <p:spPr bwMode="auto">
            <a:xfrm>
              <a:off x="3414620" y="1202187"/>
              <a:ext cx="2096066" cy="1822510"/>
            </a:xfrm>
            <a:custGeom>
              <a:avLst/>
              <a:gdLst>
                <a:gd name="connsiteX0" fmla="*/ 1272748 w 2519912"/>
                <a:gd name="connsiteY0" fmla="*/ 1563182 h 2191040"/>
                <a:gd name="connsiteX1" fmla="*/ 1224283 w 2519912"/>
                <a:gd name="connsiteY1" fmla="*/ 1793181 h 2191040"/>
                <a:gd name="connsiteX2" fmla="*/ 1229054 w 2519912"/>
                <a:gd name="connsiteY2" fmla="*/ 1802222 h 2191040"/>
                <a:gd name="connsiteX3" fmla="*/ 1231384 w 2519912"/>
                <a:gd name="connsiteY3" fmla="*/ 1827574 h 2191040"/>
                <a:gd name="connsiteX4" fmla="*/ 1222365 w 2519912"/>
                <a:gd name="connsiteY4" fmla="*/ 1911082 h 2191040"/>
                <a:gd name="connsiteX5" fmla="*/ 1359227 w 2519912"/>
                <a:gd name="connsiteY5" fmla="*/ 1926132 h 2191040"/>
                <a:gd name="connsiteX6" fmla="*/ 1334460 w 2519912"/>
                <a:gd name="connsiteY6" fmla="*/ 1679525 h 2191040"/>
                <a:gd name="connsiteX7" fmla="*/ 1339327 w 2519912"/>
                <a:gd name="connsiteY7" fmla="*/ 1679525 h 2191040"/>
                <a:gd name="connsiteX8" fmla="*/ 1406497 w 2519912"/>
                <a:gd name="connsiteY8" fmla="*/ 1563182 h 2191040"/>
                <a:gd name="connsiteX9" fmla="*/ 1399596 w 2519912"/>
                <a:gd name="connsiteY9" fmla="*/ 1 h 2191040"/>
                <a:gd name="connsiteX10" fmla="*/ 1631333 w 2519912"/>
                <a:gd name="connsiteY10" fmla="*/ 280595 h 2191040"/>
                <a:gd name="connsiteX11" fmla="*/ 1655609 w 2519912"/>
                <a:gd name="connsiteY11" fmla="*/ 334919 h 2191040"/>
                <a:gd name="connsiteX12" fmla="*/ 1660689 w 2519912"/>
                <a:gd name="connsiteY12" fmla="*/ 335945 h 2191040"/>
                <a:gd name="connsiteX13" fmla="*/ 1699839 w 2519912"/>
                <a:gd name="connsiteY13" fmla="*/ 395008 h 2191040"/>
                <a:gd name="connsiteX14" fmla="*/ 1699838 w 2519912"/>
                <a:gd name="connsiteY14" fmla="*/ 440080 h 2191040"/>
                <a:gd name="connsiteX15" fmla="*/ 1694265 w 2519912"/>
                <a:gd name="connsiteY15" fmla="*/ 453535 h 2191040"/>
                <a:gd name="connsiteX16" fmla="*/ 1684845 w 2519912"/>
                <a:gd name="connsiteY16" fmla="*/ 457437 h 2191040"/>
                <a:gd name="connsiteX17" fmla="*/ 1694228 w 2519912"/>
                <a:gd name="connsiteY17" fmla="*/ 489740 h 2191040"/>
                <a:gd name="connsiteX18" fmla="*/ 1700328 w 2519912"/>
                <a:gd name="connsiteY18" fmla="*/ 554409 h 2191040"/>
                <a:gd name="connsiteX19" fmla="*/ 1567954 w 2519912"/>
                <a:gd name="connsiteY19" fmla="*/ 820491 h 2191040"/>
                <a:gd name="connsiteX20" fmla="*/ 1524084 w 2519912"/>
                <a:gd name="connsiteY20" fmla="*/ 845939 h 2191040"/>
                <a:gd name="connsiteX21" fmla="*/ 1542367 w 2519912"/>
                <a:gd name="connsiteY21" fmla="*/ 852231 h 2191040"/>
                <a:gd name="connsiteX22" fmla="*/ 1617482 w 2519912"/>
                <a:gd name="connsiteY22" fmla="*/ 950123 h 2191040"/>
                <a:gd name="connsiteX23" fmla="*/ 1633197 w 2519912"/>
                <a:gd name="connsiteY23" fmla="*/ 1008773 h 2191040"/>
                <a:gd name="connsiteX24" fmla="*/ 1686757 w 2519912"/>
                <a:gd name="connsiteY24" fmla="*/ 1062333 h 2191040"/>
                <a:gd name="connsiteX25" fmla="*/ 1703340 w 2519912"/>
                <a:gd name="connsiteY25" fmla="*/ 1087306 h 2191040"/>
                <a:gd name="connsiteX26" fmla="*/ 1703801 w 2519912"/>
                <a:gd name="connsiteY26" fmla="*/ 1089673 h 2191040"/>
                <a:gd name="connsiteX27" fmla="*/ 1706538 w 2519912"/>
                <a:gd name="connsiteY27" fmla="*/ 1093733 h 2191040"/>
                <a:gd name="connsiteX28" fmla="*/ 1712470 w 2519912"/>
                <a:gd name="connsiteY28" fmla="*/ 1123117 h 2191040"/>
                <a:gd name="connsiteX29" fmla="*/ 1712469 w 2519912"/>
                <a:gd name="connsiteY29" fmla="*/ 1304622 h 2191040"/>
                <a:gd name="connsiteX30" fmla="*/ 1720987 w 2519912"/>
                <a:gd name="connsiteY30" fmla="*/ 1336411 h 2191040"/>
                <a:gd name="connsiteX31" fmla="*/ 1724991 w 2519912"/>
                <a:gd name="connsiteY31" fmla="*/ 1400305 h 2191040"/>
                <a:gd name="connsiteX32" fmla="*/ 1723262 w 2519912"/>
                <a:gd name="connsiteY32" fmla="*/ 1405330 h 2191040"/>
                <a:gd name="connsiteX33" fmla="*/ 2428244 w 2519912"/>
                <a:gd name="connsiteY33" fmla="*/ 1812351 h 2191040"/>
                <a:gd name="connsiteX34" fmla="*/ 2461349 w 2519912"/>
                <a:gd name="connsiteY34" fmla="*/ 1755010 h 2191040"/>
                <a:gd name="connsiteX35" fmla="*/ 2470506 w 2519912"/>
                <a:gd name="connsiteY35" fmla="*/ 1752557 h 2191040"/>
                <a:gd name="connsiteX36" fmla="*/ 2493725 w 2519912"/>
                <a:gd name="connsiteY36" fmla="*/ 1765962 h 2191040"/>
                <a:gd name="connsiteX37" fmla="*/ 2496179 w 2519912"/>
                <a:gd name="connsiteY37" fmla="*/ 1775119 h 2191040"/>
                <a:gd name="connsiteX38" fmla="*/ 2463073 w 2519912"/>
                <a:gd name="connsiteY38" fmla="*/ 1832460 h 2191040"/>
                <a:gd name="connsiteX39" fmla="*/ 2519912 w 2519912"/>
                <a:gd name="connsiteY39" fmla="*/ 1865276 h 2191040"/>
                <a:gd name="connsiteX40" fmla="*/ 2498267 w 2519912"/>
                <a:gd name="connsiteY40" fmla="*/ 1902767 h 2191040"/>
                <a:gd name="connsiteX41" fmla="*/ 2441427 w 2519912"/>
                <a:gd name="connsiteY41" fmla="*/ 1869951 h 2191040"/>
                <a:gd name="connsiteX42" fmla="*/ 2408322 w 2519912"/>
                <a:gd name="connsiteY42" fmla="*/ 1927290 h 2191040"/>
                <a:gd name="connsiteX43" fmla="*/ 2399166 w 2519912"/>
                <a:gd name="connsiteY43" fmla="*/ 1929744 h 2191040"/>
                <a:gd name="connsiteX44" fmla="*/ 2375947 w 2519912"/>
                <a:gd name="connsiteY44" fmla="*/ 1916338 h 2191040"/>
                <a:gd name="connsiteX45" fmla="*/ 2373493 w 2519912"/>
                <a:gd name="connsiteY45" fmla="*/ 1907182 h 2191040"/>
                <a:gd name="connsiteX46" fmla="*/ 2406598 w 2519912"/>
                <a:gd name="connsiteY46" fmla="*/ 1849842 h 2191040"/>
                <a:gd name="connsiteX47" fmla="*/ 1710419 w 2519912"/>
                <a:gd name="connsiteY47" fmla="*/ 1447903 h 2191040"/>
                <a:gd name="connsiteX48" fmla="*/ 1706750 w 2519912"/>
                <a:gd name="connsiteY48" fmla="*/ 1458814 h 2191040"/>
                <a:gd name="connsiteX49" fmla="*/ 1519263 w 2519912"/>
                <a:gd name="connsiteY49" fmla="*/ 1783551 h 2191040"/>
                <a:gd name="connsiteX50" fmla="*/ 1503352 w 2519912"/>
                <a:gd name="connsiteY50" fmla="*/ 1941981 h 2191040"/>
                <a:gd name="connsiteX51" fmla="*/ 1963799 w 2519912"/>
                <a:gd name="connsiteY51" fmla="*/ 1992614 h 2191040"/>
                <a:gd name="connsiteX52" fmla="*/ 1955939 w 2519912"/>
                <a:gd name="connsiteY52" fmla="*/ 2062342 h 2191040"/>
                <a:gd name="connsiteX53" fmla="*/ 1504641 w 2519912"/>
                <a:gd name="connsiteY53" fmla="*/ 2014342 h 2191040"/>
                <a:gd name="connsiteX54" fmla="*/ 1508349 w 2519912"/>
                <a:gd name="connsiteY54" fmla="*/ 2032710 h 2191040"/>
                <a:gd name="connsiteX55" fmla="*/ 1508349 w 2519912"/>
                <a:gd name="connsiteY55" fmla="*/ 2116703 h 2191040"/>
                <a:gd name="connsiteX56" fmla="*/ 2254252 w 2519912"/>
                <a:gd name="connsiteY56" fmla="*/ 2118150 h 2191040"/>
                <a:gd name="connsiteX57" fmla="*/ 2253926 w 2519912"/>
                <a:gd name="connsiteY57" fmla="*/ 2188318 h 2191040"/>
                <a:gd name="connsiteX58" fmla="*/ 666373 w 2519912"/>
                <a:gd name="connsiteY58" fmla="*/ 2190896 h 2191040"/>
                <a:gd name="connsiteX59" fmla="*/ 271512 w 2519912"/>
                <a:gd name="connsiteY59" fmla="*/ 2046083 h 2191040"/>
                <a:gd name="connsiteX60" fmla="*/ 623101 w 2519912"/>
                <a:gd name="connsiteY60" fmla="*/ 2114986 h 2191040"/>
                <a:gd name="connsiteX61" fmla="*/ 1214353 w 2519912"/>
                <a:gd name="connsiteY61" fmla="*/ 2116133 h 2191040"/>
                <a:gd name="connsiteX62" fmla="*/ 1214353 w 2519912"/>
                <a:gd name="connsiteY62" fmla="*/ 2032710 h 2191040"/>
                <a:gd name="connsiteX63" fmla="*/ 1233131 w 2519912"/>
                <a:gd name="connsiteY63" fmla="*/ 1987376 h 2191040"/>
                <a:gd name="connsiteX64" fmla="*/ 1235582 w 2519912"/>
                <a:gd name="connsiteY64" fmla="*/ 1985724 h 2191040"/>
                <a:gd name="connsiteX65" fmla="*/ 1166614 w 2519912"/>
                <a:gd name="connsiteY65" fmla="*/ 1978388 h 2191040"/>
                <a:gd name="connsiteX66" fmla="*/ 377289 w 2519912"/>
                <a:gd name="connsiteY66" fmla="*/ 1894435 h 2191040"/>
                <a:gd name="connsiteX67" fmla="*/ 261 w 2519912"/>
                <a:gd name="connsiteY67" fmla="*/ 1708059 h 2191040"/>
                <a:gd name="connsiteX68" fmla="*/ 342418 w 2519912"/>
                <a:gd name="connsiteY68" fmla="*/ 1814317 h 2191040"/>
                <a:gd name="connsiteX69" fmla="*/ 930130 w 2519912"/>
                <a:gd name="connsiteY69" fmla="*/ 1878946 h 2191040"/>
                <a:gd name="connsiteX70" fmla="*/ 939088 w 2519912"/>
                <a:gd name="connsiteY70" fmla="*/ 1796005 h 2191040"/>
                <a:gd name="connsiteX71" fmla="*/ 1009713 w 2519912"/>
                <a:gd name="connsiteY71" fmla="*/ 1739148 h 2191040"/>
                <a:gd name="connsiteX72" fmla="*/ 1094248 w 2519912"/>
                <a:gd name="connsiteY72" fmla="*/ 1748278 h 2191040"/>
                <a:gd name="connsiteX73" fmla="*/ 1096424 w 2519912"/>
                <a:gd name="connsiteY73" fmla="*/ 1457760 h 2191040"/>
                <a:gd name="connsiteX74" fmla="*/ 1098601 w 2519912"/>
                <a:gd name="connsiteY74" fmla="*/ 1457995 h 2191040"/>
                <a:gd name="connsiteX75" fmla="*/ 1106220 w 2519912"/>
                <a:gd name="connsiteY75" fmla="*/ 1420260 h 2191040"/>
                <a:gd name="connsiteX76" fmla="*/ 1201013 w 2519912"/>
                <a:gd name="connsiteY76" fmla="*/ 1357427 h 2191040"/>
                <a:gd name="connsiteX77" fmla="*/ 1392810 w 2519912"/>
                <a:gd name="connsiteY77" fmla="*/ 1357427 h 2191040"/>
                <a:gd name="connsiteX78" fmla="*/ 1337478 w 2519912"/>
                <a:gd name="connsiteY78" fmla="*/ 1150923 h 2191040"/>
                <a:gd name="connsiteX79" fmla="*/ 1248067 w 2519912"/>
                <a:gd name="connsiteY79" fmla="*/ 1191574 h 2191040"/>
                <a:gd name="connsiteX80" fmla="*/ 1218862 w 2519912"/>
                <a:gd name="connsiteY80" fmla="*/ 1198336 h 2191040"/>
                <a:gd name="connsiteX81" fmla="*/ 1216480 w 2519912"/>
                <a:gd name="connsiteY81" fmla="*/ 1197936 h 2191040"/>
                <a:gd name="connsiteX82" fmla="*/ 1211721 w 2519912"/>
                <a:gd name="connsiteY82" fmla="*/ 1199073 h 2191040"/>
                <a:gd name="connsiteX83" fmla="*/ 1182124 w 2519912"/>
                <a:gd name="connsiteY83" fmla="*/ 1194313 h 2191040"/>
                <a:gd name="connsiteX84" fmla="*/ 936165 w 2519912"/>
                <a:gd name="connsiteY84" fmla="*/ 1102105 h 2191040"/>
                <a:gd name="connsiteX85" fmla="*/ 925852 w 2519912"/>
                <a:gd name="connsiteY85" fmla="*/ 1095670 h 2191040"/>
                <a:gd name="connsiteX86" fmla="*/ 285492 w 2519912"/>
                <a:gd name="connsiteY86" fmla="*/ 1622598 h 2191040"/>
                <a:gd name="connsiteX87" fmla="*/ 327564 w 2519912"/>
                <a:gd name="connsiteY87" fmla="*/ 1673725 h 2191040"/>
                <a:gd name="connsiteX88" fmla="*/ 326646 w 2519912"/>
                <a:gd name="connsiteY88" fmla="*/ 1683161 h 2191040"/>
                <a:gd name="connsiteX89" fmla="*/ 305943 w 2519912"/>
                <a:gd name="connsiteY89" fmla="*/ 1700197 h 2191040"/>
                <a:gd name="connsiteX90" fmla="*/ 296508 w 2519912"/>
                <a:gd name="connsiteY90" fmla="*/ 1699280 h 2191040"/>
                <a:gd name="connsiteX91" fmla="*/ 254437 w 2519912"/>
                <a:gd name="connsiteY91" fmla="*/ 1648152 h 2191040"/>
                <a:gd name="connsiteX92" fmla="*/ 203756 w 2519912"/>
                <a:gd name="connsiteY92" fmla="*/ 1689855 h 2191040"/>
                <a:gd name="connsiteX93" fmla="*/ 176249 w 2519912"/>
                <a:gd name="connsiteY93" fmla="*/ 1656427 h 2191040"/>
                <a:gd name="connsiteX94" fmla="*/ 226930 w 2519912"/>
                <a:gd name="connsiteY94" fmla="*/ 1614723 h 2191040"/>
                <a:gd name="connsiteX95" fmla="*/ 184860 w 2519912"/>
                <a:gd name="connsiteY95" fmla="*/ 1563597 h 2191040"/>
                <a:gd name="connsiteX96" fmla="*/ 185777 w 2519912"/>
                <a:gd name="connsiteY96" fmla="*/ 1554162 h 2191040"/>
                <a:gd name="connsiteX97" fmla="*/ 206480 w 2519912"/>
                <a:gd name="connsiteY97" fmla="*/ 1537127 h 2191040"/>
                <a:gd name="connsiteX98" fmla="*/ 215915 w 2519912"/>
                <a:gd name="connsiteY98" fmla="*/ 1538043 h 2191040"/>
                <a:gd name="connsiteX99" fmla="*/ 257985 w 2519912"/>
                <a:gd name="connsiteY99" fmla="*/ 1589170 h 2191040"/>
                <a:gd name="connsiteX100" fmla="*/ 895380 w 2519912"/>
                <a:gd name="connsiteY100" fmla="*/ 1064681 h 2191040"/>
                <a:gd name="connsiteX101" fmla="*/ 893943 w 2519912"/>
                <a:gd name="connsiteY101" fmla="*/ 1062664 h 2191040"/>
                <a:gd name="connsiteX102" fmla="*/ 891977 w 2519912"/>
                <a:gd name="connsiteY102" fmla="*/ 1004919 h 2191040"/>
                <a:gd name="connsiteX103" fmla="*/ 891978 w 2519912"/>
                <a:gd name="connsiteY103" fmla="*/ 1004920 h 2191040"/>
                <a:gd name="connsiteX104" fmla="*/ 989165 w 2519912"/>
                <a:gd name="connsiteY104" fmla="*/ 960732 h 2191040"/>
                <a:gd name="connsiteX105" fmla="*/ 1011521 w 2519912"/>
                <a:gd name="connsiteY105" fmla="*/ 969113 h 2191040"/>
                <a:gd name="connsiteX106" fmla="*/ 1142162 w 2519912"/>
                <a:gd name="connsiteY106" fmla="*/ 861613 h 2191040"/>
                <a:gd name="connsiteX107" fmla="*/ 1152318 w 2519912"/>
                <a:gd name="connsiteY107" fmla="*/ 862600 h 2191040"/>
                <a:gd name="connsiteX108" fmla="*/ 1170656 w 2519912"/>
                <a:gd name="connsiteY108" fmla="*/ 884886 h 2191040"/>
                <a:gd name="connsiteX109" fmla="*/ 1169669 w 2519912"/>
                <a:gd name="connsiteY109" fmla="*/ 895042 h 2191040"/>
                <a:gd name="connsiteX110" fmla="*/ 1058328 w 2519912"/>
                <a:gd name="connsiteY110" fmla="*/ 986660 h 2191040"/>
                <a:gd name="connsiteX111" fmla="*/ 1209407 w 2519912"/>
                <a:gd name="connsiteY111" fmla="*/ 1043298 h 2191040"/>
                <a:gd name="connsiteX112" fmla="*/ 1303950 w 2519912"/>
                <a:gd name="connsiteY112" fmla="*/ 1000312 h 2191040"/>
                <a:gd name="connsiteX113" fmla="*/ 1302030 w 2519912"/>
                <a:gd name="connsiteY113" fmla="*/ 969681 h 2191040"/>
                <a:gd name="connsiteX114" fmla="*/ 1322140 w 2519912"/>
                <a:gd name="connsiteY114" fmla="*/ 911240 h 2191040"/>
                <a:gd name="connsiteX115" fmla="*/ 1357401 w 2519912"/>
                <a:gd name="connsiteY115" fmla="*/ 870693 h 2191040"/>
                <a:gd name="connsiteX116" fmla="*/ 1339577 w 2519912"/>
                <a:gd name="connsiteY116" fmla="*/ 868773 h 2191040"/>
                <a:gd name="connsiteX117" fmla="*/ 1099844 w 2519912"/>
                <a:gd name="connsiteY117" fmla="*/ 554409 h 2191040"/>
                <a:gd name="connsiteX118" fmla="*/ 1105944 w 2519912"/>
                <a:gd name="connsiteY118" fmla="*/ 489740 h 2191040"/>
                <a:gd name="connsiteX119" fmla="*/ 1115221 w 2519912"/>
                <a:gd name="connsiteY119" fmla="*/ 457799 h 2191040"/>
                <a:gd name="connsiteX120" fmla="*/ 1104927 w 2519912"/>
                <a:gd name="connsiteY120" fmla="*/ 453535 h 2191040"/>
                <a:gd name="connsiteX121" fmla="*/ 1099354 w 2519912"/>
                <a:gd name="connsiteY121" fmla="*/ 440080 h 2191040"/>
                <a:gd name="connsiteX122" fmla="*/ 1099354 w 2519912"/>
                <a:gd name="connsiteY122" fmla="*/ 395008 h 2191040"/>
                <a:gd name="connsiteX123" fmla="*/ 1138504 w 2519912"/>
                <a:gd name="connsiteY123" fmla="*/ 335945 h 2191040"/>
                <a:gd name="connsiteX124" fmla="*/ 1143746 w 2519912"/>
                <a:gd name="connsiteY124" fmla="*/ 334886 h 2191040"/>
                <a:gd name="connsiteX125" fmla="*/ 1167860 w 2519912"/>
                <a:gd name="connsiteY125" fmla="*/ 280978 h 2191040"/>
                <a:gd name="connsiteX126" fmla="*/ 1399596 w 2519912"/>
                <a:gd name="connsiteY126" fmla="*/ 1 h 219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2519912" h="2191040">
                  <a:moveTo>
                    <a:pt x="1272748" y="1563182"/>
                  </a:moveTo>
                  <a:lnTo>
                    <a:pt x="1224283" y="1793181"/>
                  </a:lnTo>
                  <a:lnTo>
                    <a:pt x="1229054" y="1802222"/>
                  </a:lnTo>
                  <a:cubicBezTo>
                    <a:pt x="1231456" y="1810196"/>
                    <a:pt x="1232334" y="1818773"/>
                    <a:pt x="1231384" y="1827574"/>
                  </a:cubicBezTo>
                  <a:lnTo>
                    <a:pt x="1222365" y="1911082"/>
                  </a:lnTo>
                  <a:lnTo>
                    <a:pt x="1359227" y="1926132"/>
                  </a:lnTo>
                  <a:lnTo>
                    <a:pt x="1334460" y="1679525"/>
                  </a:lnTo>
                  <a:lnTo>
                    <a:pt x="1339327" y="1679525"/>
                  </a:lnTo>
                  <a:lnTo>
                    <a:pt x="1406497" y="1563182"/>
                  </a:lnTo>
                  <a:close/>
                  <a:moveTo>
                    <a:pt x="1399596" y="1"/>
                  </a:moveTo>
                  <a:cubicBezTo>
                    <a:pt x="1462439" y="429"/>
                    <a:pt x="1567180" y="149387"/>
                    <a:pt x="1631333" y="280595"/>
                  </a:cubicBezTo>
                  <a:lnTo>
                    <a:pt x="1655609" y="334919"/>
                  </a:lnTo>
                  <a:lnTo>
                    <a:pt x="1660689" y="335945"/>
                  </a:lnTo>
                  <a:cubicBezTo>
                    <a:pt x="1683696" y="345676"/>
                    <a:pt x="1699839" y="368457"/>
                    <a:pt x="1699839" y="395008"/>
                  </a:cubicBezTo>
                  <a:cubicBezTo>
                    <a:pt x="1699839" y="410032"/>
                    <a:pt x="1699838" y="425056"/>
                    <a:pt x="1699838" y="440080"/>
                  </a:cubicBezTo>
                  <a:cubicBezTo>
                    <a:pt x="1699838" y="445335"/>
                    <a:pt x="1697708" y="450092"/>
                    <a:pt x="1694265" y="453535"/>
                  </a:cubicBezTo>
                  <a:lnTo>
                    <a:pt x="1684845" y="457437"/>
                  </a:lnTo>
                  <a:lnTo>
                    <a:pt x="1694228" y="489740"/>
                  </a:lnTo>
                  <a:cubicBezTo>
                    <a:pt x="1698228" y="510629"/>
                    <a:pt x="1700328" y="532257"/>
                    <a:pt x="1700328" y="554409"/>
                  </a:cubicBezTo>
                  <a:cubicBezTo>
                    <a:pt x="1700328" y="665171"/>
                    <a:pt x="1647819" y="762826"/>
                    <a:pt x="1567954" y="820491"/>
                  </a:cubicBezTo>
                  <a:lnTo>
                    <a:pt x="1524084" y="845939"/>
                  </a:lnTo>
                  <a:lnTo>
                    <a:pt x="1542367" y="852231"/>
                  </a:lnTo>
                  <a:cubicBezTo>
                    <a:pt x="1578098" y="872860"/>
                    <a:pt x="1605960" y="907121"/>
                    <a:pt x="1617482" y="950123"/>
                  </a:cubicBezTo>
                  <a:lnTo>
                    <a:pt x="1633197" y="1008773"/>
                  </a:lnTo>
                  <a:lnTo>
                    <a:pt x="1686757" y="1062333"/>
                  </a:lnTo>
                  <a:cubicBezTo>
                    <a:pt x="1694127" y="1069704"/>
                    <a:pt x="1699655" y="1078219"/>
                    <a:pt x="1703340" y="1087306"/>
                  </a:cubicBezTo>
                  <a:lnTo>
                    <a:pt x="1703801" y="1089673"/>
                  </a:lnTo>
                  <a:lnTo>
                    <a:pt x="1706538" y="1093733"/>
                  </a:lnTo>
                  <a:cubicBezTo>
                    <a:pt x="1710358" y="1102764"/>
                    <a:pt x="1712470" y="1112694"/>
                    <a:pt x="1712470" y="1123117"/>
                  </a:cubicBezTo>
                  <a:lnTo>
                    <a:pt x="1712469" y="1304622"/>
                  </a:lnTo>
                  <a:lnTo>
                    <a:pt x="1720987" y="1336411"/>
                  </a:lnTo>
                  <a:cubicBezTo>
                    <a:pt x="1726748" y="1357912"/>
                    <a:pt x="1727879" y="1379563"/>
                    <a:pt x="1724991" y="1400305"/>
                  </a:cubicBezTo>
                  <a:lnTo>
                    <a:pt x="1723262" y="1405330"/>
                  </a:lnTo>
                  <a:lnTo>
                    <a:pt x="2428244" y="1812351"/>
                  </a:lnTo>
                  <a:lnTo>
                    <a:pt x="2461349" y="1755010"/>
                  </a:lnTo>
                  <a:cubicBezTo>
                    <a:pt x="2463201" y="1751804"/>
                    <a:pt x="2467300" y="1750706"/>
                    <a:pt x="2470506" y="1752557"/>
                  </a:cubicBezTo>
                  <a:lnTo>
                    <a:pt x="2493725" y="1765962"/>
                  </a:lnTo>
                  <a:cubicBezTo>
                    <a:pt x="2496931" y="1767813"/>
                    <a:pt x="2498030" y="1771913"/>
                    <a:pt x="2496179" y="1775119"/>
                  </a:cubicBezTo>
                  <a:lnTo>
                    <a:pt x="2463073" y="1832460"/>
                  </a:lnTo>
                  <a:lnTo>
                    <a:pt x="2519912" y="1865276"/>
                  </a:lnTo>
                  <a:lnTo>
                    <a:pt x="2498267" y="1902767"/>
                  </a:lnTo>
                  <a:lnTo>
                    <a:pt x="2441427" y="1869951"/>
                  </a:lnTo>
                  <a:lnTo>
                    <a:pt x="2408322" y="1927290"/>
                  </a:lnTo>
                  <a:cubicBezTo>
                    <a:pt x="2406471" y="1930496"/>
                    <a:pt x="2402372" y="1931595"/>
                    <a:pt x="2399166" y="1929744"/>
                  </a:cubicBezTo>
                  <a:lnTo>
                    <a:pt x="2375947" y="1916338"/>
                  </a:lnTo>
                  <a:cubicBezTo>
                    <a:pt x="2372740" y="1914487"/>
                    <a:pt x="2371641" y="1910387"/>
                    <a:pt x="2373493" y="1907182"/>
                  </a:cubicBezTo>
                  <a:lnTo>
                    <a:pt x="2406598" y="1849842"/>
                  </a:lnTo>
                  <a:lnTo>
                    <a:pt x="1710419" y="1447903"/>
                  </a:lnTo>
                  <a:lnTo>
                    <a:pt x="1706750" y="1458814"/>
                  </a:lnTo>
                  <a:lnTo>
                    <a:pt x="1519263" y="1783551"/>
                  </a:lnTo>
                  <a:lnTo>
                    <a:pt x="1503352" y="1941981"/>
                  </a:lnTo>
                  <a:lnTo>
                    <a:pt x="1963799" y="1992614"/>
                  </a:lnTo>
                  <a:cubicBezTo>
                    <a:pt x="1950277" y="2016550"/>
                    <a:pt x="1969462" y="2038406"/>
                    <a:pt x="1955939" y="2062342"/>
                  </a:cubicBezTo>
                  <a:lnTo>
                    <a:pt x="1504641" y="2014342"/>
                  </a:lnTo>
                  <a:lnTo>
                    <a:pt x="1508349" y="2032710"/>
                  </a:lnTo>
                  <a:lnTo>
                    <a:pt x="1508349" y="2116703"/>
                  </a:lnTo>
                  <a:lnTo>
                    <a:pt x="2254252" y="2118150"/>
                  </a:lnTo>
                  <a:cubicBezTo>
                    <a:pt x="2243379" y="2143399"/>
                    <a:pt x="2264799" y="2163068"/>
                    <a:pt x="2253926" y="2188318"/>
                  </a:cubicBezTo>
                  <a:cubicBezTo>
                    <a:pt x="1724633" y="2187317"/>
                    <a:pt x="1195666" y="2191897"/>
                    <a:pt x="666373" y="2190896"/>
                  </a:cubicBezTo>
                  <a:cubicBezTo>
                    <a:pt x="441026" y="2177113"/>
                    <a:pt x="271512" y="2117515"/>
                    <a:pt x="271512" y="2046083"/>
                  </a:cubicBezTo>
                  <a:cubicBezTo>
                    <a:pt x="359068" y="2080977"/>
                    <a:pt x="484015" y="2105103"/>
                    <a:pt x="623101" y="2114986"/>
                  </a:cubicBezTo>
                  <a:lnTo>
                    <a:pt x="1214353" y="2116133"/>
                  </a:lnTo>
                  <a:lnTo>
                    <a:pt x="1214353" y="2032710"/>
                  </a:lnTo>
                  <a:cubicBezTo>
                    <a:pt x="1214353" y="2015006"/>
                    <a:pt x="1221529" y="1998978"/>
                    <a:pt x="1233131" y="1987376"/>
                  </a:cubicBezTo>
                  <a:lnTo>
                    <a:pt x="1235582" y="1985724"/>
                  </a:lnTo>
                  <a:lnTo>
                    <a:pt x="1166614" y="1978388"/>
                  </a:lnTo>
                  <a:cubicBezTo>
                    <a:pt x="903483" y="1950869"/>
                    <a:pt x="640351" y="1923350"/>
                    <a:pt x="377289" y="1894435"/>
                  </a:cubicBezTo>
                  <a:cubicBezTo>
                    <a:pt x="154725" y="1856534"/>
                    <a:pt x="-7409" y="1779079"/>
                    <a:pt x="261" y="1708059"/>
                  </a:cubicBezTo>
                  <a:cubicBezTo>
                    <a:pt x="83564" y="1752154"/>
                    <a:pt x="205198" y="1789557"/>
                    <a:pt x="342418" y="1814317"/>
                  </a:cubicBezTo>
                  <a:lnTo>
                    <a:pt x="930130" y="1878946"/>
                  </a:lnTo>
                  <a:lnTo>
                    <a:pt x="939088" y="1796005"/>
                  </a:lnTo>
                  <a:cubicBezTo>
                    <a:pt x="942890" y="1760802"/>
                    <a:pt x="974510" y="1735346"/>
                    <a:pt x="1009713" y="1739148"/>
                  </a:cubicBezTo>
                  <a:lnTo>
                    <a:pt x="1094248" y="1748278"/>
                  </a:lnTo>
                  <a:lnTo>
                    <a:pt x="1096424" y="1457760"/>
                  </a:lnTo>
                  <a:lnTo>
                    <a:pt x="1098601" y="1457995"/>
                  </a:lnTo>
                  <a:lnTo>
                    <a:pt x="1106220" y="1420260"/>
                  </a:lnTo>
                  <a:cubicBezTo>
                    <a:pt x="1121837" y="1383335"/>
                    <a:pt x="1158399" y="1357427"/>
                    <a:pt x="1201013" y="1357427"/>
                  </a:cubicBezTo>
                  <a:lnTo>
                    <a:pt x="1392810" y="1357427"/>
                  </a:lnTo>
                  <a:lnTo>
                    <a:pt x="1337478" y="1150923"/>
                  </a:lnTo>
                  <a:lnTo>
                    <a:pt x="1248067" y="1191574"/>
                  </a:lnTo>
                  <a:cubicBezTo>
                    <a:pt x="1238578" y="1195888"/>
                    <a:pt x="1228665" y="1198075"/>
                    <a:pt x="1218862" y="1198336"/>
                  </a:cubicBezTo>
                  <a:lnTo>
                    <a:pt x="1216480" y="1197936"/>
                  </a:lnTo>
                  <a:lnTo>
                    <a:pt x="1211721" y="1199073"/>
                  </a:lnTo>
                  <a:cubicBezTo>
                    <a:pt x="1201923" y="1199479"/>
                    <a:pt x="1191884" y="1197972"/>
                    <a:pt x="1182124" y="1194313"/>
                  </a:cubicBezTo>
                  <a:cubicBezTo>
                    <a:pt x="1100138" y="1163578"/>
                    <a:pt x="1018151" y="1132841"/>
                    <a:pt x="936165" y="1102105"/>
                  </a:cubicBezTo>
                  <a:lnTo>
                    <a:pt x="925852" y="1095670"/>
                  </a:lnTo>
                  <a:lnTo>
                    <a:pt x="285492" y="1622598"/>
                  </a:lnTo>
                  <a:lnTo>
                    <a:pt x="327564" y="1673725"/>
                  </a:lnTo>
                  <a:cubicBezTo>
                    <a:pt x="329915" y="1676585"/>
                    <a:pt x="329505" y="1680809"/>
                    <a:pt x="326646" y="1683161"/>
                  </a:cubicBezTo>
                  <a:lnTo>
                    <a:pt x="305943" y="1700197"/>
                  </a:lnTo>
                  <a:cubicBezTo>
                    <a:pt x="303084" y="1702549"/>
                    <a:pt x="298860" y="1702138"/>
                    <a:pt x="296508" y="1699280"/>
                  </a:cubicBezTo>
                  <a:lnTo>
                    <a:pt x="254437" y="1648152"/>
                  </a:lnTo>
                  <a:lnTo>
                    <a:pt x="203756" y="1689855"/>
                  </a:lnTo>
                  <a:lnTo>
                    <a:pt x="176249" y="1656427"/>
                  </a:lnTo>
                  <a:lnTo>
                    <a:pt x="226930" y="1614723"/>
                  </a:lnTo>
                  <a:lnTo>
                    <a:pt x="184860" y="1563597"/>
                  </a:lnTo>
                  <a:cubicBezTo>
                    <a:pt x="182508" y="1560739"/>
                    <a:pt x="182918" y="1556515"/>
                    <a:pt x="185777" y="1554162"/>
                  </a:cubicBezTo>
                  <a:lnTo>
                    <a:pt x="206480" y="1537127"/>
                  </a:lnTo>
                  <a:cubicBezTo>
                    <a:pt x="209339" y="1534774"/>
                    <a:pt x="213563" y="1535184"/>
                    <a:pt x="215915" y="1538043"/>
                  </a:cubicBezTo>
                  <a:lnTo>
                    <a:pt x="257985" y="1589170"/>
                  </a:lnTo>
                  <a:lnTo>
                    <a:pt x="895380" y="1064681"/>
                  </a:lnTo>
                  <a:lnTo>
                    <a:pt x="893943" y="1062664"/>
                  </a:lnTo>
                  <a:cubicBezTo>
                    <a:pt x="885947" y="1045077"/>
                    <a:pt x="884660" y="1024439"/>
                    <a:pt x="891977" y="1004919"/>
                  </a:cubicBezTo>
                  <a:lnTo>
                    <a:pt x="891978" y="1004920"/>
                  </a:lnTo>
                  <a:cubicBezTo>
                    <a:pt x="906613" y="965880"/>
                    <a:pt x="950125" y="946097"/>
                    <a:pt x="989165" y="960732"/>
                  </a:cubicBezTo>
                  <a:lnTo>
                    <a:pt x="1011521" y="969113"/>
                  </a:lnTo>
                  <a:lnTo>
                    <a:pt x="1142162" y="861613"/>
                  </a:lnTo>
                  <a:cubicBezTo>
                    <a:pt x="1145239" y="859081"/>
                    <a:pt x="1149786" y="859523"/>
                    <a:pt x="1152318" y="862600"/>
                  </a:cubicBezTo>
                  <a:lnTo>
                    <a:pt x="1170656" y="884886"/>
                  </a:lnTo>
                  <a:cubicBezTo>
                    <a:pt x="1173188" y="887963"/>
                    <a:pt x="1172746" y="892510"/>
                    <a:pt x="1169669" y="895042"/>
                  </a:cubicBezTo>
                  <a:lnTo>
                    <a:pt x="1058328" y="986660"/>
                  </a:lnTo>
                  <a:lnTo>
                    <a:pt x="1209407" y="1043298"/>
                  </a:lnTo>
                  <a:lnTo>
                    <a:pt x="1303950" y="1000312"/>
                  </a:lnTo>
                  <a:lnTo>
                    <a:pt x="1302030" y="969681"/>
                  </a:lnTo>
                  <a:cubicBezTo>
                    <a:pt x="1304919" y="948939"/>
                    <a:pt x="1311826" y="929106"/>
                    <a:pt x="1322140" y="911240"/>
                  </a:cubicBezTo>
                  <a:lnTo>
                    <a:pt x="1357401" y="870693"/>
                  </a:lnTo>
                  <a:lnTo>
                    <a:pt x="1339577" y="868773"/>
                  </a:lnTo>
                  <a:cubicBezTo>
                    <a:pt x="1202762" y="838852"/>
                    <a:pt x="1099844" y="709476"/>
                    <a:pt x="1099844" y="554409"/>
                  </a:cubicBezTo>
                  <a:cubicBezTo>
                    <a:pt x="1099844" y="532257"/>
                    <a:pt x="1101944" y="510629"/>
                    <a:pt x="1105944" y="489740"/>
                  </a:cubicBezTo>
                  <a:lnTo>
                    <a:pt x="1115221" y="457799"/>
                  </a:lnTo>
                  <a:lnTo>
                    <a:pt x="1104927" y="453535"/>
                  </a:lnTo>
                  <a:cubicBezTo>
                    <a:pt x="1101484" y="450092"/>
                    <a:pt x="1099354" y="445335"/>
                    <a:pt x="1099354" y="440080"/>
                  </a:cubicBezTo>
                  <a:lnTo>
                    <a:pt x="1099354" y="395008"/>
                  </a:lnTo>
                  <a:cubicBezTo>
                    <a:pt x="1099354" y="368457"/>
                    <a:pt x="1115497" y="345676"/>
                    <a:pt x="1138504" y="335945"/>
                  </a:cubicBezTo>
                  <a:lnTo>
                    <a:pt x="1143746" y="334886"/>
                  </a:lnTo>
                  <a:lnTo>
                    <a:pt x="1167860" y="280978"/>
                  </a:lnTo>
                  <a:cubicBezTo>
                    <a:pt x="1232013" y="149684"/>
                    <a:pt x="1336754" y="-427"/>
                    <a:pt x="1399596" y="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369D2CB-B84E-4D3A-902B-37B9E2F56831}"/>
              </a:ext>
            </a:extLst>
          </p:cNvPr>
          <p:cNvGrpSpPr/>
          <p:nvPr/>
        </p:nvGrpSpPr>
        <p:grpSpPr>
          <a:xfrm>
            <a:off x="6781961" y="1038279"/>
            <a:ext cx="2285456" cy="2285456"/>
            <a:chOff x="5705479" y="1038279"/>
            <a:chExt cx="2285456" cy="2285456"/>
          </a:xfrm>
        </p:grpSpPr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1833926F-F272-4519-AF89-974FC52A6197}"/>
                </a:ext>
              </a:extLst>
            </p:cNvPr>
            <p:cNvSpPr/>
            <p:nvPr/>
          </p:nvSpPr>
          <p:spPr bwMode="auto">
            <a:xfrm>
              <a:off x="5705479" y="1038279"/>
              <a:ext cx="2285456" cy="2285456"/>
            </a:xfrm>
            <a:prstGeom prst="roundRect">
              <a:avLst>
                <a:gd name="adj" fmla="val 7231"/>
              </a:avLst>
            </a:prstGeom>
            <a:solidFill>
              <a:srgbClr val="0033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24E4525-E213-483F-ACFC-7AD58E35A9C7}"/>
                </a:ext>
              </a:extLst>
            </p:cNvPr>
            <p:cNvSpPr/>
            <p:nvPr/>
          </p:nvSpPr>
          <p:spPr bwMode="auto">
            <a:xfrm>
              <a:off x="5911970" y="1129634"/>
              <a:ext cx="1651918" cy="2087584"/>
            </a:xfrm>
            <a:custGeom>
              <a:avLst/>
              <a:gdLst>
                <a:gd name="connsiteX0" fmla="*/ 956340 w 1705772"/>
                <a:gd name="connsiteY0" fmla="*/ 1887999 h 2155641"/>
                <a:gd name="connsiteX1" fmla="*/ 951024 w 1705772"/>
                <a:gd name="connsiteY1" fmla="*/ 1962656 h 2155641"/>
                <a:gd name="connsiteX2" fmla="*/ 993173 w 1705772"/>
                <a:gd name="connsiteY2" fmla="*/ 1945197 h 2155641"/>
                <a:gd name="connsiteX3" fmla="*/ 1001866 w 1705772"/>
                <a:gd name="connsiteY3" fmla="*/ 1945197 h 2155641"/>
                <a:gd name="connsiteX4" fmla="*/ 997793 w 1705772"/>
                <a:gd name="connsiteY4" fmla="*/ 1887999 h 2155641"/>
                <a:gd name="connsiteX5" fmla="*/ 985875 w 1705772"/>
                <a:gd name="connsiteY5" fmla="*/ 1720628 h 2155641"/>
                <a:gd name="connsiteX6" fmla="*/ 967916 w 1705772"/>
                <a:gd name="connsiteY6" fmla="*/ 1725440 h 2155641"/>
                <a:gd name="connsiteX7" fmla="*/ 967454 w 1705772"/>
                <a:gd name="connsiteY7" fmla="*/ 1731933 h 2155641"/>
                <a:gd name="connsiteX8" fmla="*/ 986680 w 1705772"/>
                <a:gd name="connsiteY8" fmla="*/ 1731933 h 2155641"/>
                <a:gd name="connsiteX9" fmla="*/ 1627825 w 1705772"/>
                <a:gd name="connsiteY9" fmla="*/ 0 h 2155641"/>
                <a:gd name="connsiteX10" fmla="*/ 1705772 w 1705772"/>
                <a:gd name="connsiteY10" fmla="*/ 0 h 2155641"/>
                <a:gd name="connsiteX11" fmla="*/ 1705772 w 1705772"/>
                <a:gd name="connsiteY11" fmla="*/ 1704601 h 2155641"/>
                <a:gd name="connsiteX12" fmla="*/ 1569364 w 1705772"/>
                <a:gd name="connsiteY12" fmla="*/ 1841009 h 2155641"/>
                <a:gd name="connsiteX13" fmla="*/ 1549634 w 1705772"/>
                <a:gd name="connsiteY13" fmla="*/ 1841009 h 2155641"/>
                <a:gd name="connsiteX14" fmla="*/ 1549634 w 1705772"/>
                <a:gd name="connsiteY14" fmla="*/ 1887999 h 2155641"/>
                <a:gd name="connsiteX15" fmla="*/ 1544487 w 1705772"/>
                <a:gd name="connsiteY15" fmla="*/ 1887999 h 2155641"/>
                <a:gd name="connsiteX16" fmla="*/ 1467690 w 1705772"/>
                <a:gd name="connsiteY16" fmla="*/ 1887999 h 2155641"/>
                <a:gd name="connsiteX17" fmla="*/ 1203990 w 1705772"/>
                <a:gd name="connsiteY17" fmla="*/ 1887999 h 2155641"/>
                <a:gd name="connsiteX18" fmla="*/ 1196340 w 1705772"/>
                <a:gd name="connsiteY18" fmla="*/ 1995434 h 2155641"/>
                <a:gd name="connsiteX19" fmla="*/ 1199141 w 1705772"/>
                <a:gd name="connsiteY19" fmla="*/ 2009309 h 2155641"/>
                <a:gd name="connsiteX20" fmla="*/ 1199141 w 1705772"/>
                <a:gd name="connsiteY20" fmla="*/ 2081437 h 2155641"/>
                <a:gd name="connsiteX21" fmla="*/ 1614188 w 1705772"/>
                <a:gd name="connsiteY21" fmla="*/ 2082751 h 2155641"/>
                <a:gd name="connsiteX22" fmla="*/ 1613988 w 1705772"/>
                <a:gd name="connsiteY22" fmla="*/ 2152920 h 2155641"/>
                <a:gd name="connsiteX23" fmla="*/ 641844 w 1705772"/>
                <a:gd name="connsiteY23" fmla="*/ 2155497 h 2155641"/>
                <a:gd name="connsiteX24" fmla="*/ 636385 w 1705772"/>
                <a:gd name="connsiteY24" fmla="*/ 2154451 h 2155641"/>
                <a:gd name="connsiteX25" fmla="*/ 241794 w 1705772"/>
                <a:gd name="connsiteY25" fmla="*/ 2155497 h 2155641"/>
                <a:gd name="connsiteX26" fmla="*/ 0 w 1705772"/>
                <a:gd name="connsiteY26" fmla="*/ 2010684 h 2155641"/>
                <a:gd name="connsiteX27" fmla="*/ 215296 w 1705772"/>
                <a:gd name="connsiteY27" fmla="*/ 2079587 h 2155641"/>
                <a:gd name="connsiteX28" fmla="*/ 436373 w 1705772"/>
                <a:gd name="connsiteY28" fmla="*/ 2080288 h 2155641"/>
                <a:gd name="connsiteX29" fmla="*/ 418425 w 1705772"/>
                <a:gd name="connsiteY29" fmla="*/ 2061508 h 2155641"/>
                <a:gd name="connsiteX30" fmla="*/ 400050 w 1705772"/>
                <a:gd name="connsiteY30" fmla="*/ 2010684 h 2155641"/>
                <a:gd name="connsiteX31" fmla="*/ 615346 w 1705772"/>
                <a:gd name="connsiteY31" fmla="*/ 2079587 h 2155641"/>
                <a:gd name="connsiteX32" fmla="*/ 681411 w 1705772"/>
                <a:gd name="connsiteY32" fmla="*/ 2079797 h 2155641"/>
                <a:gd name="connsiteX33" fmla="*/ 681411 w 1705772"/>
                <a:gd name="connsiteY33" fmla="*/ 2009309 h 2155641"/>
                <a:gd name="connsiteX34" fmla="*/ 745523 w 1705772"/>
                <a:gd name="connsiteY34" fmla="*/ 1945197 h 2155641"/>
                <a:gd name="connsiteX35" fmla="*/ 754216 w 1705772"/>
                <a:gd name="connsiteY35" fmla="*/ 1945197 h 2155641"/>
                <a:gd name="connsiteX36" fmla="*/ 733631 w 1705772"/>
                <a:gd name="connsiteY36" fmla="*/ 1656123 h 2155641"/>
                <a:gd name="connsiteX37" fmla="*/ 738796 w 1705772"/>
                <a:gd name="connsiteY37" fmla="*/ 1656123 h 2155641"/>
                <a:gd name="connsiteX38" fmla="*/ 737606 w 1705772"/>
                <a:gd name="connsiteY38" fmla="*/ 1637148 h 2155641"/>
                <a:gd name="connsiteX39" fmla="*/ 813945 w 1705772"/>
                <a:gd name="connsiteY39" fmla="*/ 1550748 h 2155641"/>
                <a:gd name="connsiteX40" fmla="*/ 1010355 w 1705772"/>
                <a:gd name="connsiteY40" fmla="*/ 1498120 h 2155641"/>
                <a:gd name="connsiteX41" fmla="*/ 1010355 w 1705772"/>
                <a:gd name="connsiteY41" fmla="*/ 1131296 h 2155641"/>
                <a:gd name="connsiteX42" fmla="*/ 1101719 w 1705772"/>
                <a:gd name="connsiteY42" fmla="*/ 993461 h 2155641"/>
                <a:gd name="connsiteX43" fmla="*/ 1146388 w 1705772"/>
                <a:gd name="connsiteY43" fmla="*/ 984442 h 2155641"/>
                <a:gd name="connsiteX44" fmla="*/ 1092717 w 1705772"/>
                <a:gd name="connsiteY44" fmla="*/ 972862 h 2155641"/>
                <a:gd name="connsiteX45" fmla="*/ 909342 w 1705772"/>
                <a:gd name="connsiteY45" fmla="*/ 677195 h 2155641"/>
                <a:gd name="connsiteX46" fmla="*/ 915442 w 1705772"/>
                <a:gd name="connsiteY46" fmla="*/ 612526 h 2155641"/>
                <a:gd name="connsiteX47" fmla="*/ 924719 w 1705772"/>
                <a:gd name="connsiteY47" fmla="*/ 580585 h 2155641"/>
                <a:gd name="connsiteX48" fmla="*/ 914425 w 1705772"/>
                <a:gd name="connsiteY48" fmla="*/ 576321 h 2155641"/>
                <a:gd name="connsiteX49" fmla="*/ 908852 w 1705772"/>
                <a:gd name="connsiteY49" fmla="*/ 562866 h 2155641"/>
                <a:gd name="connsiteX50" fmla="*/ 908852 w 1705772"/>
                <a:gd name="connsiteY50" fmla="*/ 517794 h 2155641"/>
                <a:gd name="connsiteX51" fmla="*/ 927627 w 1705772"/>
                <a:gd name="connsiteY51" fmla="*/ 472468 h 2155641"/>
                <a:gd name="connsiteX52" fmla="*/ 950947 w 1705772"/>
                <a:gd name="connsiteY52" fmla="*/ 462808 h 2155641"/>
                <a:gd name="connsiteX53" fmla="*/ 977358 w 1705772"/>
                <a:gd name="connsiteY53" fmla="*/ 403763 h 2155641"/>
                <a:gd name="connsiteX54" fmla="*/ 1209094 w 1705772"/>
                <a:gd name="connsiteY54" fmla="*/ 122787 h 2155641"/>
                <a:gd name="connsiteX55" fmla="*/ 1440830 w 1705772"/>
                <a:gd name="connsiteY55" fmla="*/ 403380 h 2155641"/>
                <a:gd name="connsiteX56" fmla="*/ 1467421 w 1705772"/>
                <a:gd name="connsiteY56" fmla="*/ 462882 h 2155641"/>
                <a:gd name="connsiteX57" fmla="*/ 1490563 w 1705772"/>
                <a:gd name="connsiteY57" fmla="*/ 472468 h 2155641"/>
                <a:gd name="connsiteX58" fmla="*/ 1509337 w 1705772"/>
                <a:gd name="connsiteY58" fmla="*/ 517794 h 2155641"/>
                <a:gd name="connsiteX59" fmla="*/ 1509336 w 1705772"/>
                <a:gd name="connsiteY59" fmla="*/ 562866 h 2155641"/>
                <a:gd name="connsiteX60" fmla="*/ 1503763 w 1705772"/>
                <a:gd name="connsiteY60" fmla="*/ 576321 h 2155641"/>
                <a:gd name="connsiteX61" fmla="*/ 1494344 w 1705772"/>
                <a:gd name="connsiteY61" fmla="*/ 580223 h 2155641"/>
                <a:gd name="connsiteX62" fmla="*/ 1503726 w 1705772"/>
                <a:gd name="connsiteY62" fmla="*/ 612526 h 2155641"/>
                <a:gd name="connsiteX63" fmla="*/ 1509826 w 1705772"/>
                <a:gd name="connsiteY63" fmla="*/ 677195 h 2155641"/>
                <a:gd name="connsiteX64" fmla="*/ 1326452 w 1705772"/>
                <a:gd name="connsiteY64" fmla="*/ 972862 h 2155641"/>
                <a:gd name="connsiteX65" fmla="*/ 1285466 w 1705772"/>
                <a:gd name="connsiteY65" fmla="*/ 981705 h 2155641"/>
                <a:gd name="connsiteX66" fmla="*/ 1293296 w 1705772"/>
                <a:gd name="connsiteY66" fmla="*/ 981705 h 2155641"/>
                <a:gd name="connsiteX67" fmla="*/ 1442887 w 1705772"/>
                <a:gd name="connsiteY67" fmla="*/ 1131296 h 2155641"/>
                <a:gd name="connsiteX68" fmla="*/ 1442887 w 1705772"/>
                <a:gd name="connsiteY68" fmla="*/ 1563429 h 2155641"/>
                <a:gd name="connsiteX69" fmla="*/ 1409303 w 1705772"/>
                <a:gd name="connsiteY69" fmla="*/ 1644509 h 2155641"/>
                <a:gd name="connsiteX70" fmla="*/ 1402637 w 1705772"/>
                <a:gd name="connsiteY70" fmla="*/ 1649003 h 2155641"/>
                <a:gd name="connsiteX71" fmla="*/ 1382425 w 1705772"/>
                <a:gd name="connsiteY71" fmla="*/ 1672245 h 2155641"/>
                <a:gd name="connsiteX72" fmla="*/ 1345333 w 1705772"/>
                <a:gd name="connsiteY72" fmla="*/ 1690669 h 2155641"/>
                <a:gd name="connsiteX73" fmla="*/ 1215566 w 1705772"/>
                <a:gd name="connsiteY73" fmla="*/ 1725440 h 2155641"/>
                <a:gd name="connsiteX74" fmla="*/ 1215104 w 1705772"/>
                <a:gd name="connsiteY74" fmla="*/ 1731933 h 2155641"/>
                <a:gd name="connsiteX75" fmla="*/ 1467690 w 1705772"/>
                <a:gd name="connsiteY75" fmla="*/ 1731933 h 2155641"/>
                <a:gd name="connsiteX76" fmla="*/ 1467690 w 1705772"/>
                <a:gd name="connsiteY76" fmla="*/ 1322751 h 2155641"/>
                <a:gd name="connsiteX77" fmla="*/ 1490465 w 1705772"/>
                <a:gd name="connsiteY77" fmla="*/ 1299976 h 2155641"/>
                <a:gd name="connsiteX78" fmla="*/ 1521712 w 1705772"/>
                <a:gd name="connsiteY78" fmla="*/ 1299976 h 2155641"/>
                <a:gd name="connsiteX79" fmla="*/ 1544487 w 1705772"/>
                <a:gd name="connsiteY79" fmla="*/ 1322751 h 2155641"/>
                <a:gd name="connsiteX80" fmla="*/ 1544487 w 1705772"/>
                <a:gd name="connsiteY80" fmla="*/ 1757962 h 2155641"/>
                <a:gd name="connsiteX81" fmla="*/ 1545997 w 1705772"/>
                <a:gd name="connsiteY81" fmla="*/ 1760201 h 2155641"/>
                <a:gd name="connsiteX82" fmla="*/ 1546575 w 1705772"/>
                <a:gd name="connsiteY82" fmla="*/ 1763061 h 2155641"/>
                <a:gd name="connsiteX83" fmla="*/ 1569364 w 1705772"/>
                <a:gd name="connsiteY83" fmla="*/ 1763061 h 2155641"/>
                <a:gd name="connsiteX84" fmla="*/ 1627824 w 1705772"/>
                <a:gd name="connsiteY84" fmla="*/ 1704601 h 2155641"/>
                <a:gd name="connsiteX85" fmla="*/ 1627825 w 1705772"/>
                <a:gd name="connsiteY85" fmla="*/ 0 h 2155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5772" h="2155641">
                  <a:moveTo>
                    <a:pt x="956340" y="1887999"/>
                  </a:moveTo>
                  <a:lnTo>
                    <a:pt x="951024" y="1962656"/>
                  </a:lnTo>
                  <a:lnTo>
                    <a:pt x="993173" y="1945197"/>
                  </a:lnTo>
                  <a:lnTo>
                    <a:pt x="1001866" y="1945197"/>
                  </a:lnTo>
                  <a:lnTo>
                    <a:pt x="997793" y="1887999"/>
                  </a:lnTo>
                  <a:close/>
                  <a:moveTo>
                    <a:pt x="985875" y="1720628"/>
                  </a:moveTo>
                  <a:lnTo>
                    <a:pt x="967916" y="1725440"/>
                  </a:lnTo>
                  <a:lnTo>
                    <a:pt x="967454" y="1731933"/>
                  </a:lnTo>
                  <a:lnTo>
                    <a:pt x="986680" y="1731933"/>
                  </a:lnTo>
                  <a:close/>
                  <a:moveTo>
                    <a:pt x="1627825" y="0"/>
                  </a:moveTo>
                  <a:lnTo>
                    <a:pt x="1705772" y="0"/>
                  </a:lnTo>
                  <a:lnTo>
                    <a:pt x="1705772" y="1704601"/>
                  </a:lnTo>
                  <a:cubicBezTo>
                    <a:pt x="1705772" y="1779937"/>
                    <a:pt x="1644700" y="1841009"/>
                    <a:pt x="1569364" y="1841009"/>
                  </a:cubicBezTo>
                  <a:lnTo>
                    <a:pt x="1549634" y="1841009"/>
                  </a:lnTo>
                  <a:lnTo>
                    <a:pt x="1549634" y="1887999"/>
                  </a:lnTo>
                  <a:lnTo>
                    <a:pt x="1544487" y="1887999"/>
                  </a:lnTo>
                  <a:lnTo>
                    <a:pt x="1467690" y="1887999"/>
                  </a:lnTo>
                  <a:lnTo>
                    <a:pt x="1203990" y="1887999"/>
                  </a:lnTo>
                  <a:lnTo>
                    <a:pt x="1196340" y="1995434"/>
                  </a:lnTo>
                  <a:lnTo>
                    <a:pt x="1199141" y="2009309"/>
                  </a:lnTo>
                  <a:lnTo>
                    <a:pt x="1199141" y="2081437"/>
                  </a:lnTo>
                  <a:lnTo>
                    <a:pt x="1614188" y="2082751"/>
                  </a:lnTo>
                  <a:cubicBezTo>
                    <a:pt x="1607529" y="2108001"/>
                    <a:pt x="1620646" y="2127670"/>
                    <a:pt x="1613988" y="2152920"/>
                  </a:cubicBezTo>
                  <a:cubicBezTo>
                    <a:pt x="1289874" y="2151918"/>
                    <a:pt x="965959" y="2156498"/>
                    <a:pt x="641844" y="2155497"/>
                  </a:cubicBezTo>
                  <a:lnTo>
                    <a:pt x="636385" y="2154451"/>
                  </a:lnTo>
                  <a:lnTo>
                    <a:pt x="241794" y="2155497"/>
                  </a:lnTo>
                  <a:cubicBezTo>
                    <a:pt x="103802" y="2141714"/>
                    <a:pt x="0" y="2082116"/>
                    <a:pt x="0" y="2010684"/>
                  </a:cubicBezTo>
                  <a:cubicBezTo>
                    <a:pt x="53615" y="2045579"/>
                    <a:pt x="130127" y="2069705"/>
                    <a:pt x="215296" y="2079587"/>
                  </a:cubicBezTo>
                  <a:lnTo>
                    <a:pt x="436373" y="2080288"/>
                  </a:lnTo>
                  <a:lnTo>
                    <a:pt x="418425" y="2061508"/>
                  </a:lnTo>
                  <a:cubicBezTo>
                    <a:pt x="406537" y="2045661"/>
                    <a:pt x="400050" y="2028542"/>
                    <a:pt x="400050" y="2010684"/>
                  </a:cubicBezTo>
                  <a:cubicBezTo>
                    <a:pt x="453665" y="2045579"/>
                    <a:pt x="530177" y="2069705"/>
                    <a:pt x="615346" y="2079587"/>
                  </a:cubicBezTo>
                  <a:lnTo>
                    <a:pt x="681411" y="2079797"/>
                  </a:lnTo>
                  <a:lnTo>
                    <a:pt x="681411" y="2009309"/>
                  </a:lnTo>
                  <a:cubicBezTo>
                    <a:pt x="681411" y="1973901"/>
                    <a:pt x="710115" y="1945197"/>
                    <a:pt x="745523" y="1945197"/>
                  </a:cubicBezTo>
                  <a:lnTo>
                    <a:pt x="754216" y="1945197"/>
                  </a:lnTo>
                  <a:lnTo>
                    <a:pt x="733631" y="1656123"/>
                  </a:lnTo>
                  <a:lnTo>
                    <a:pt x="738796" y="1656123"/>
                  </a:lnTo>
                  <a:lnTo>
                    <a:pt x="737606" y="1637148"/>
                  </a:lnTo>
                  <a:cubicBezTo>
                    <a:pt x="743211" y="1596893"/>
                    <a:pt x="772216" y="1561929"/>
                    <a:pt x="813945" y="1550748"/>
                  </a:cubicBezTo>
                  <a:lnTo>
                    <a:pt x="1010355" y="1498120"/>
                  </a:lnTo>
                  <a:lnTo>
                    <a:pt x="1010355" y="1131296"/>
                  </a:lnTo>
                  <a:cubicBezTo>
                    <a:pt x="1010355" y="1069334"/>
                    <a:pt x="1048028" y="1016170"/>
                    <a:pt x="1101719" y="993461"/>
                  </a:cubicBezTo>
                  <a:lnTo>
                    <a:pt x="1146388" y="984442"/>
                  </a:lnTo>
                  <a:lnTo>
                    <a:pt x="1092717" y="972862"/>
                  </a:lnTo>
                  <a:cubicBezTo>
                    <a:pt x="984955" y="924149"/>
                    <a:pt x="909342" y="810110"/>
                    <a:pt x="909342" y="677195"/>
                  </a:cubicBezTo>
                  <a:cubicBezTo>
                    <a:pt x="909342" y="655043"/>
                    <a:pt x="911443" y="633415"/>
                    <a:pt x="915442" y="612526"/>
                  </a:cubicBezTo>
                  <a:lnTo>
                    <a:pt x="924719" y="580585"/>
                  </a:lnTo>
                  <a:lnTo>
                    <a:pt x="914425" y="576321"/>
                  </a:lnTo>
                  <a:cubicBezTo>
                    <a:pt x="910982" y="572878"/>
                    <a:pt x="908852" y="568121"/>
                    <a:pt x="908852" y="562866"/>
                  </a:cubicBezTo>
                  <a:lnTo>
                    <a:pt x="908852" y="517794"/>
                  </a:lnTo>
                  <a:cubicBezTo>
                    <a:pt x="908852" y="500093"/>
                    <a:pt x="916027" y="484068"/>
                    <a:pt x="927627" y="472468"/>
                  </a:cubicBezTo>
                  <a:lnTo>
                    <a:pt x="950947" y="462808"/>
                  </a:lnTo>
                  <a:lnTo>
                    <a:pt x="977358" y="403763"/>
                  </a:lnTo>
                  <a:cubicBezTo>
                    <a:pt x="1041510" y="272470"/>
                    <a:pt x="1146251" y="122359"/>
                    <a:pt x="1209094" y="122787"/>
                  </a:cubicBezTo>
                  <a:cubicBezTo>
                    <a:pt x="1271937" y="123215"/>
                    <a:pt x="1376678" y="272173"/>
                    <a:pt x="1440830" y="403380"/>
                  </a:cubicBezTo>
                  <a:lnTo>
                    <a:pt x="1467421" y="462882"/>
                  </a:lnTo>
                  <a:lnTo>
                    <a:pt x="1490563" y="472468"/>
                  </a:lnTo>
                  <a:cubicBezTo>
                    <a:pt x="1502163" y="484068"/>
                    <a:pt x="1509337" y="500093"/>
                    <a:pt x="1509337" y="517794"/>
                  </a:cubicBezTo>
                  <a:cubicBezTo>
                    <a:pt x="1509337" y="532818"/>
                    <a:pt x="1509336" y="547842"/>
                    <a:pt x="1509336" y="562866"/>
                  </a:cubicBezTo>
                  <a:cubicBezTo>
                    <a:pt x="1509336" y="568121"/>
                    <a:pt x="1507206" y="572878"/>
                    <a:pt x="1503763" y="576321"/>
                  </a:cubicBezTo>
                  <a:lnTo>
                    <a:pt x="1494344" y="580223"/>
                  </a:lnTo>
                  <a:lnTo>
                    <a:pt x="1503726" y="612526"/>
                  </a:lnTo>
                  <a:cubicBezTo>
                    <a:pt x="1507726" y="633415"/>
                    <a:pt x="1509826" y="655043"/>
                    <a:pt x="1509826" y="677195"/>
                  </a:cubicBezTo>
                  <a:cubicBezTo>
                    <a:pt x="1509826" y="810110"/>
                    <a:pt x="1434213" y="924149"/>
                    <a:pt x="1326452" y="972862"/>
                  </a:cubicBezTo>
                  <a:lnTo>
                    <a:pt x="1285466" y="981705"/>
                  </a:lnTo>
                  <a:lnTo>
                    <a:pt x="1293296" y="981705"/>
                  </a:lnTo>
                  <a:cubicBezTo>
                    <a:pt x="1375913" y="981705"/>
                    <a:pt x="1442887" y="1048679"/>
                    <a:pt x="1442887" y="1131296"/>
                  </a:cubicBezTo>
                  <a:lnTo>
                    <a:pt x="1442887" y="1563429"/>
                  </a:lnTo>
                  <a:cubicBezTo>
                    <a:pt x="1442887" y="1595093"/>
                    <a:pt x="1430053" y="1623759"/>
                    <a:pt x="1409303" y="1644509"/>
                  </a:cubicBezTo>
                  <a:lnTo>
                    <a:pt x="1402637" y="1649003"/>
                  </a:lnTo>
                  <a:lnTo>
                    <a:pt x="1382425" y="1672245"/>
                  </a:lnTo>
                  <a:cubicBezTo>
                    <a:pt x="1371739" y="1680572"/>
                    <a:pt x="1359243" y="1686942"/>
                    <a:pt x="1345333" y="1690669"/>
                  </a:cubicBezTo>
                  <a:lnTo>
                    <a:pt x="1215566" y="1725440"/>
                  </a:lnTo>
                  <a:lnTo>
                    <a:pt x="1215104" y="1731933"/>
                  </a:lnTo>
                  <a:lnTo>
                    <a:pt x="1467690" y="1731933"/>
                  </a:lnTo>
                  <a:lnTo>
                    <a:pt x="1467690" y="1322751"/>
                  </a:lnTo>
                  <a:cubicBezTo>
                    <a:pt x="1467690" y="1310173"/>
                    <a:pt x="1477887" y="1299976"/>
                    <a:pt x="1490465" y="1299976"/>
                  </a:cubicBezTo>
                  <a:lnTo>
                    <a:pt x="1521712" y="1299976"/>
                  </a:lnTo>
                  <a:cubicBezTo>
                    <a:pt x="1534290" y="1299976"/>
                    <a:pt x="1544487" y="1310173"/>
                    <a:pt x="1544487" y="1322751"/>
                  </a:cubicBezTo>
                  <a:lnTo>
                    <a:pt x="1544487" y="1757962"/>
                  </a:lnTo>
                  <a:lnTo>
                    <a:pt x="1545997" y="1760201"/>
                  </a:lnTo>
                  <a:lnTo>
                    <a:pt x="1546575" y="1763061"/>
                  </a:lnTo>
                  <a:lnTo>
                    <a:pt x="1569364" y="1763061"/>
                  </a:lnTo>
                  <a:cubicBezTo>
                    <a:pt x="1601651" y="1763061"/>
                    <a:pt x="1627824" y="1736888"/>
                    <a:pt x="1627824" y="1704601"/>
                  </a:cubicBezTo>
                  <a:cubicBezTo>
                    <a:pt x="1627824" y="1136401"/>
                    <a:pt x="1627825" y="568200"/>
                    <a:pt x="162782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6016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pptxi51_スキーヤーの動作マーク</dc:title>
  <dc:subject>pptxi51_スキーヤーの動作マーク</dc:subject>
  <dc:creator>でじけろお</dc:creator>
  <cp:revision>1</cp:revision>
  <dcterms:created xsi:type="dcterms:W3CDTF">2018-05-20T00:31:01Z</dcterms:created>
  <dcterms:modified xsi:type="dcterms:W3CDTF">2022-01-11T00:07:48Z</dcterms:modified>
  <cp:version>1</cp:version>
</cp:coreProperties>
</file>